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578" autoAdjust="0"/>
  </p:normalViewPr>
  <p:slideViewPr>
    <p:cSldViewPr snapToGrid="0" snapToObjects="1">
      <p:cViewPr varScale="1">
        <p:scale>
          <a:sx n="72" d="100"/>
          <a:sy n="72" d="100"/>
        </p:scale>
        <p:origin x="-1470" y="-90"/>
      </p:cViewPr>
      <p:guideLst>
        <p:guide orient="horz" pos="2160"/>
        <p:guide pos="2880"/>
      </p:guideLst>
    </p:cSldViewPr>
  </p:slideViewPr>
  <p:outlineViewPr>
    <p:cViewPr>
      <p:scale>
        <a:sx n="33" d="100"/>
        <a:sy n="33" d="100"/>
      </p:scale>
      <p:origin x="0" y="27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it-IT" smtClean="0"/>
              <a:t>Fare clic per modificare stile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216C5678-EE20-4FA5-88E2-6E0BD67A2E26}" type="datetime1">
              <a:rPr lang="en-US" smtClean="0"/>
              <a:t>4/28/2015</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dirty="0"/>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DC3B8377-21E3-4835-B75D-4E2847E2750F}" type="datetime1">
              <a:rPr lang="en-US" smtClean="0"/>
              <a:t>4/28/2015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Immagine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0C4986D-6BE9-4264-908F-02DB36FD8D6C}" type="datetime1">
              <a:rPr lang="en-US" smtClean="0"/>
              <a:t>4/28/2015</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dirty="0"/>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Immagini sopra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it-IT" smtClean="0"/>
              <a:t>Fare clic per modificare stile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0C4986D-6BE9-4264-908F-02DB36FD8D6C}" type="datetime1">
              <a:rPr lang="en-US" smtClean="0"/>
              <a:t>4/28/2015</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dirty="0"/>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0C4986D-6BE9-4264-908F-02DB36FD8D6C}" type="datetime1">
              <a:rPr lang="en-US" smtClean="0"/>
              <a:t>4/28/2015</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dirty="0"/>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stile</a:t>
            </a:r>
            <a:endParaRPr dirty="0"/>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Immagini con didascalia">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0C4986D-6BE9-4264-908F-02DB36FD8D6C}" type="datetime1">
              <a:rPr lang="en-US" smtClean="0"/>
              <a:t>4/28/2015</a:t>
            </a:fld>
            <a:endParaRPr lang="en-US" dirty="0"/>
          </a:p>
        </p:txBody>
      </p:sp>
      <p:sp>
        <p:nvSpPr>
          <p:cNvPr id="6" name="Footer Placeholder 5"/>
          <p:cNvSpPr>
            <a:spLocks noGrp="1"/>
          </p:cNvSpPr>
          <p:nvPr>
            <p:ph type="ftr" sz="quarter" idx="11"/>
          </p:nvPr>
        </p:nvSpPr>
        <p:spPr/>
        <p:txBody>
          <a:bodyPr/>
          <a:lstStyle/>
          <a:p>
            <a:r>
              <a:rPr lang="en-US"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dirty="0"/>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it-IT" smtClean="0"/>
              <a:t>Fare clic per modificare stile</a:t>
            </a:r>
            <a:endParaRPr/>
          </a:p>
        </p:txBody>
      </p:sp>
    </p:spTree>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EA051B39-B140-43FE-96DB-472A2B59CE7C}" type="datetime1">
              <a:rPr lang="en-US" smtClean="0"/>
              <a:t>4/28/2015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it-IT" smtClean="0"/>
              <a:t>Fare clic per modificare stile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DA600BB2-27C5-458B-ABCE-839C88CF47CE}" type="datetime1">
              <a:rPr lang="en-US" smtClean="0"/>
              <a:t>4/28/2015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11D738E-8962-435F-8C43-147B8DD7E819}" type="datetime1">
              <a:rPr lang="en-US" smtClean="0"/>
              <a:t>4/28/2015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a titolo con 3 immagini">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it-IT" smtClean="0"/>
              <a:t>Fare clic per modificare stile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B0C4986D-6BE9-4264-908F-02DB36FD8D6C}" type="datetime1">
              <a:rPr lang="en-US" smtClean="0"/>
              <a:t>4/28/2015</a:t>
            </a:fld>
            <a:endParaRPr lang="en-US" dirty="0"/>
          </a:p>
        </p:txBody>
      </p:sp>
      <p:sp>
        <p:nvSpPr>
          <p:cNvPr id="5" name="Footer Placeholder 4"/>
          <p:cNvSpPr>
            <a:spLocks noGrp="1"/>
          </p:cNvSpPr>
          <p:nvPr>
            <p:ph type="ftr" sz="quarter" idx="11"/>
          </p:nvPr>
        </p:nvSpPr>
        <p:spPr/>
        <p:txBody>
          <a:bodyPr/>
          <a:lstStyle/>
          <a:p>
            <a:r>
              <a:rPr lang="en-US"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dirty="0"/>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it-IT" smtClean="0"/>
              <a:t>Fare clic per modificare stile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09CAEA93-55E7-4DA9-90C2-089A26EEFEC4}" type="datetime1">
              <a:rPr lang="en-US" smtClean="0"/>
              <a:t>4/28/2015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E34CF3C7-6809-4F39-BD67-A75817BDDE0A}" type="datetime1">
              <a:rPr lang="en-US" smtClean="0"/>
              <a:t>4/28/2015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F7EAEB24-CE78-465C-A726-91D0868FA48F}" type="datetime1">
              <a:rPr lang="en-US" smtClean="0"/>
              <a:t>4/28/2015</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40BAADF0-1749-4E8B-9691-B44A5F8C0895}" type="datetime1">
              <a:rPr lang="en-US" smtClean="0"/>
              <a:t>4/28/2015</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4/28/2015</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it-IT" smtClean="0"/>
              <a:t>Fare clic per modificare stile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118BBB94-68E6-4675-A946-F1C5994EDBD7}" type="datetime1">
              <a:rPr lang="en-US" smtClean="0"/>
              <a:t>4/28/2015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r>
              <a:rPr lang="en-US" smtClean="0"/>
              <a:t>Footer Text</a:t>
            </a:r>
            <a:endParaRPr lang="en-US" dirty="0"/>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it-IT" smtClean="0"/>
              <a:t>Fare clic per modificare stile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B0C4986D-6BE9-4264-908F-02DB36FD8D6C}" type="datetime1">
              <a:rPr lang="en-US" smtClean="0"/>
              <a:t>4/28/2015</a:t>
            </a:fld>
            <a:endParaRPr lang="en-US" dirty="0"/>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BA9B540C-44DA-4F69-89C9-7C84606640D3}"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hf sldNum="0" hdr="0" ftr="0" dt="0"/>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38808" y="848139"/>
            <a:ext cx="7702118" cy="4253948"/>
          </a:xfrm>
        </p:spPr>
        <p:txBody>
          <a:bodyPr/>
          <a:lstStyle/>
          <a:p>
            <a:r>
              <a:rPr lang="it-IT" sz="2400" b="1" dirty="0" smtClean="0"/>
              <a:t>ISTITUTO D’ISTRUZIONE SUPERIORE FERMI</a:t>
            </a:r>
            <a:r>
              <a:rPr lang="it-IT" sz="2400" b="1" dirty="0" smtClean="0"/>
              <a:t/>
            </a:r>
            <a:br>
              <a:rPr lang="it-IT" sz="2400" b="1" dirty="0" smtClean="0"/>
            </a:br>
            <a:r>
              <a:rPr lang="it-IT" sz="2400" b="1" dirty="0" smtClean="0"/>
              <a:t>PROGETTO:</a:t>
            </a:r>
            <a:r>
              <a:rPr lang="it-IT" sz="2400" b="1" dirty="0" smtClean="0"/>
              <a:t>CONOSCIAMO IL TERZO SETTORE</a:t>
            </a:r>
            <a:br>
              <a:rPr lang="it-IT" sz="2400" b="1" dirty="0" smtClean="0"/>
            </a:br>
            <a:r>
              <a:rPr lang="it-IT" sz="2400" b="1" dirty="0"/>
              <a:t/>
            </a:r>
            <a:br>
              <a:rPr lang="it-IT" sz="2400" b="1" dirty="0"/>
            </a:br>
            <a:r>
              <a:rPr lang="it-IT" sz="2400" b="1" dirty="0" smtClean="0"/>
              <a:t>VISITA GUIDATA A </a:t>
            </a:r>
            <a:r>
              <a:rPr lang="it-IT" sz="2400" b="1" dirty="0" smtClean="0"/>
              <a:t>CITTA’ FUTURA</a:t>
            </a:r>
            <a:r>
              <a:rPr lang="it-IT" sz="3600" b="1" dirty="0" smtClean="0"/>
              <a:t/>
            </a:r>
            <a:br>
              <a:rPr lang="it-IT" sz="3600" b="1" dirty="0" smtClean="0"/>
            </a:br>
            <a:r>
              <a:rPr lang="it-IT" sz="2400" b="1" dirty="0" smtClean="0"/>
              <a:t>Riace</a:t>
            </a:r>
            <a:r>
              <a:rPr lang="it-IT" sz="8000" b="1" dirty="0" smtClean="0"/>
              <a:t/>
            </a:r>
            <a:br>
              <a:rPr lang="it-IT" sz="8000" b="1" dirty="0" smtClean="0"/>
            </a:br>
            <a:endParaRPr lang="it-IT" sz="8000" b="1" dirty="0"/>
          </a:p>
        </p:txBody>
      </p:sp>
    </p:spTree>
    <p:extLst>
      <p:ext uri="{BB962C8B-B14F-4D97-AF65-F5344CB8AC3E}">
        <p14:creationId xmlns:p14="http://schemas.microsoft.com/office/powerpoint/2010/main" val="138048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99" y="371749"/>
            <a:ext cx="8194969" cy="6149353"/>
          </a:xfrm>
        </p:spPr>
        <p:txBody>
          <a:bodyPr>
            <a:noAutofit/>
          </a:bodyPr>
          <a:lstStyle/>
          <a:p>
            <a:r>
              <a:rPr lang="it-IT" sz="3200" dirty="0" smtClean="0"/>
              <a:t>Ogni visita che si rispetti deve avere anche il suo lato divertente infatti non abbiamo perso occasione per divertirci facendo ulteriormente «gruppo» in un parco giochi </a:t>
            </a:r>
            <a:r>
              <a:rPr lang="it-IT" sz="3200" dirty="0" err="1" smtClean="0"/>
              <a:t>attiguo,per</a:t>
            </a:r>
            <a:r>
              <a:rPr lang="it-IT" sz="3200" dirty="0" smtClean="0"/>
              <a:t> chiudere una giornata stupenda.</a:t>
            </a:r>
          </a:p>
          <a:p>
            <a:r>
              <a:rPr lang="it-IT" sz="3200" dirty="0" smtClean="0"/>
              <a:t>Un ringraziamento speciale va al professore Maurizio </a:t>
            </a:r>
            <a:r>
              <a:rPr lang="it-IT" sz="3200" dirty="0" err="1" smtClean="0"/>
              <a:t>Scarantino</a:t>
            </a:r>
            <a:r>
              <a:rPr lang="it-IT" sz="3200" dirty="0" smtClean="0"/>
              <a:t> che con questo progetto contemplato nel POF e voluto tenacemente dal Dirigente Scolastico Prof. Luigi Antonio Macrì, ci ha dato la possibilità di fare questa meravigliosa esperienza!!</a:t>
            </a:r>
            <a:endParaRPr lang="it-IT" sz="3200" dirty="0"/>
          </a:p>
        </p:txBody>
      </p:sp>
    </p:spTree>
    <p:extLst>
      <p:ext uri="{BB962C8B-B14F-4D97-AF65-F5344CB8AC3E}">
        <p14:creationId xmlns:p14="http://schemas.microsoft.com/office/powerpoint/2010/main" val="3327396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4810125"/>
            <a:ext cx="8001000" cy="1798638"/>
          </a:xfrm>
        </p:spPr>
        <p:txBody>
          <a:bodyPr/>
          <a:lstStyle/>
          <a:p>
            <a:r>
              <a:rPr lang="it-IT" dirty="0" smtClean="0"/>
              <a:t>Città Futura-Riace</a:t>
            </a:r>
            <a:br>
              <a:rPr lang="it-IT" dirty="0" smtClean="0"/>
            </a:br>
            <a:r>
              <a:rPr lang="it-IT" dirty="0" smtClean="0"/>
              <a:t>14-04-2015  </a:t>
            </a:r>
            <a:br>
              <a:rPr lang="it-IT" dirty="0" smtClean="0"/>
            </a:br>
            <a:r>
              <a:rPr lang="it-IT" dirty="0" smtClean="0"/>
              <a:t>gli allievi del progetto</a:t>
            </a:r>
            <a:br>
              <a:rPr lang="it-IT" dirty="0" smtClean="0"/>
            </a:br>
            <a:endParaRPr lang="it-IT" dirty="0"/>
          </a:p>
        </p:txBody>
      </p:sp>
      <p:pic>
        <p:nvPicPr>
          <p:cNvPr id="4" name="Segnaposto contenuto 3" descr="IMG-20150414-WA0025.jpg"/>
          <p:cNvPicPr>
            <a:picLocks noGrp="1" noChangeAspect="1"/>
          </p:cNvPicPr>
          <p:nvPr>
            <p:ph idx="1"/>
          </p:nvPr>
        </p:nvPicPr>
        <p:blipFill>
          <a:blip r:embed="rId2" cstate="email">
            <a:extLst>
              <a:ext uri="{28A0092B-C50C-407E-A947-70E740481C1C}">
                <a14:useLocalDpi xmlns:a14="http://schemas.microsoft.com/office/drawing/2010/main" val="0"/>
              </a:ext>
            </a:extLst>
          </a:blip>
          <a:srcRect t="4286" b="4286"/>
          <a:stretch>
            <a:fillRect/>
          </a:stretch>
        </p:blipFill>
        <p:spPr>
          <a:xfrm>
            <a:off x="571500" y="373063"/>
            <a:ext cx="8001000" cy="4114800"/>
          </a:xfrm>
        </p:spPr>
      </p:pic>
    </p:spTree>
    <p:extLst>
      <p:ext uri="{BB962C8B-B14F-4D97-AF65-F5344CB8AC3E}">
        <p14:creationId xmlns:p14="http://schemas.microsoft.com/office/powerpoint/2010/main" val="265496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20150414_104140.jpg"/>
          <p:cNvPicPr>
            <a:picLocks noGrp="1" noChangeAspect="1"/>
          </p:cNvPicPr>
          <p:nvPr>
            <p:ph idx="1"/>
          </p:nvPr>
        </p:nvPicPr>
        <p:blipFill>
          <a:blip r:embed="rId2" cstate="email">
            <a:extLst>
              <a:ext uri="{28A0092B-C50C-407E-A947-70E740481C1C}">
                <a14:useLocalDpi xmlns:a14="http://schemas.microsoft.com/office/drawing/2010/main" val="0"/>
              </a:ext>
            </a:extLst>
          </a:blip>
          <a:srcRect t="4286" b="4286"/>
          <a:stretch>
            <a:fillRect/>
          </a:stretch>
        </p:blipFill>
        <p:spPr>
          <a:xfrm>
            <a:off x="845109" y="501345"/>
            <a:ext cx="7475973" cy="5839997"/>
          </a:xfrm>
        </p:spPr>
      </p:pic>
    </p:spTree>
    <p:extLst>
      <p:ext uri="{BB962C8B-B14F-4D97-AF65-F5344CB8AC3E}">
        <p14:creationId xmlns:p14="http://schemas.microsoft.com/office/powerpoint/2010/main" val="426546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500" y="568193"/>
            <a:ext cx="8001000" cy="5451607"/>
          </a:xfrm>
        </p:spPr>
        <p:txBody>
          <a:bodyPr>
            <a:normAutofit fontScale="92500" lnSpcReduction="20000"/>
          </a:bodyPr>
          <a:lstStyle/>
          <a:p>
            <a:r>
              <a:rPr lang="it-IT" sz="3600" dirty="0" smtClean="0"/>
              <a:t>…”Le case abbandonate dagli emigrati si aprono all’accoglienza, nasce Città Futura. Le prime attività sono state un sistema per l’ospitalità diffusa, l’accoglienza ai profughi, il recupero e la valorizzazione degli antichi mestieri artigiani”…</a:t>
            </a:r>
          </a:p>
          <a:p>
            <a:r>
              <a:rPr lang="it-IT" sz="3600" dirty="0" smtClean="0"/>
              <a:t>Nasce così Città Futura, il centro di accoglienza di Riace. Queste sono le parole che colpiscono subito i visitatori, parole profonde, significative e con una bella storia alle spalle.</a:t>
            </a:r>
          </a:p>
          <a:p>
            <a:endParaRPr lang="it-IT" dirty="0"/>
          </a:p>
        </p:txBody>
      </p:sp>
    </p:spTree>
    <p:extLst>
      <p:ext uri="{BB962C8B-B14F-4D97-AF65-F5344CB8AC3E}">
        <p14:creationId xmlns:p14="http://schemas.microsoft.com/office/powerpoint/2010/main" val="3221659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500" y="267385"/>
            <a:ext cx="8001000" cy="5752415"/>
          </a:xfrm>
        </p:spPr>
        <p:txBody>
          <a:bodyPr>
            <a:noAutofit/>
          </a:bodyPr>
          <a:lstStyle/>
          <a:p>
            <a:r>
              <a:rPr lang="it-IT" sz="3200" dirty="0" smtClean="0"/>
              <a:t>La visita a Riace  ha rappresentato il momento conclusivo</a:t>
            </a:r>
            <a:r>
              <a:rPr lang="it-IT" sz="3200" dirty="0"/>
              <a:t> </a:t>
            </a:r>
            <a:r>
              <a:rPr lang="it-IT" sz="3200" dirty="0" smtClean="0"/>
              <a:t>di un progetto educativo che ha portato noi studenti a conoscere  meglio il terzo settore  che si basa essenzialmente su esperienze legate al mondo del volontariato.</a:t>
            </a:r>
          </a:p>
          <a:p>
            <a:r>
              <a:rPr lang="it-IT" sz="3200" dirty="0" smtClean="0"/>
              <a:t>Il nostro percorso è iniziato tra i banchi di scuola con la visione di un cortometraggio intitolato il «Volo» che descriveva in breve la storia di tante persone che arrivano sulle nostre coste per iniziare una nuova vita.</a:t>
            </a:r>
            <a:endParaRPr lang="it-IT" sz="3200" dirty="0"/>
          </a:p>
        </p:txBody>
      </p:sp>
    </p:spTree>
    <p:extLst>
      <p:ext uri="{BB962C8B-B14F-4D97-AF65-F5344CB8AC3E}">
        <p14:creationId xmlns:p14="http://schemas.microsoft.com/office/powerpoint/2010/main" val="328683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99" y="250673"/>
            <a:ext cx="8234143" cy="6316964"/>
          </a:xfrm>
        </p:spPr>
        <p:txBody>
          <a:bodyPr>
            <a:noAutofit/>
          </a:bodyPr>
          <a:lstStyle/>
          <a:p>
            <a:r>
              <a:rPr lang="it-IT" sz="3200" dirty="0"/>
              <a:t> </a:t>
            </a:r>
            <a:r>
              <a:rPr lang="it-IT" sz="3200" dirty="0" smtClean="0"/>
              <a:t>Gli incontri con  gli operatori in questo campo  hanno dato senso pratico al progetto fino a portarci in uno dei tanti luoghi sparsi nella nostra regione in cui troviamo meglio rappresentato tutto ciò che oggi rappresenta il terzo settore.</a:t>
            </a:r>
          </a:p>
          <a:p>
            <a:r>
              <a:rPr lang="it-IT" sz="3200" dirty="0" smtClean="0"/>
              <a:t>Abbiamo potuto vedere come si svolge  una  giornata  di  questi « particolari» ospiti a Riace presso il centro di accoglienza che dona loro ogni giorno assistenza medica, istruzione, lavoro, denaro e beni di prima necessità. </a:t>
            </a:r>
            <a:endParaRPr lang="it-IT" sz="3200" dirty="0"/>
          </a:p>
        </p:txBody>
      </p:sp>
    </p:spTree>
    <p:extLst>
      <p:ext uri="{BB962C8B-B14F-4D97-AF65-F5344CB8AC3E}">
        <p14:creationId xmlns:p14="http://schemas.microsoft.com/office/powerpoint/2010/main" val="108669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500" y="300808"/>
            <a:ext cx="8001000" cy="5718992"/>
          </a:xfrm>
        </p:spPr>
        <p:txBody>
          <a:bodyPr>
            <a:noAutofit/>
          </a:bodyPr>
          <a:lstStyle/>
          <a:p>
            <a:r>
              <a:rPr lang="it-IT" sz="3600" dirty="0" smtClean="0"/>
              <a:t>Qui chiunque ha diritto all’istruzione! </a:t>
            </a:r>
            <a:r>
              <a:rPr lang="it-IT" sz="3600" dirty="0"/>
              <a:t>I</a:t>
            </a:r>
            <a:r>
              <a:rPr lang="it-IT" sz="3600" dirty="0" smtClean="0"/>
              <a:t>nfatti nel visitare le scuole, abbiamo visto con quale entusiasmo soprattutto i più giovani decidono di imparare  l’italiano e a crescere insieme agli altri, ciascun o rispettando i modi di vivere altrui.</a:t>
            </a:r>
          </a:p>
          <a:p>
            <a:r>
              <a:rPr lang="it-IT" sz="3600" dirty="0" smtClean="0"/>
              <a:t>Nonostante ogni mese venga dato loro del denaro a volte questo non  basta anche se  possono comunque acquistare attraverso dei bonus i beni .</a:t>
            </a:r>
            <a:endParaRPr lang="it-IT" sz="3600" dirty="0"/>
          </a:p>
        </p:txBody>
      </p:sp>
    </p:spTree>
    <p:extLst>
      <p:ext uri="{BB962C8B-B14F-4D97-AF65-F5344CB8AC3E}">
        <p14:creationId xmlns:p14="http://schemas.microsoft.com/office/powerpoint/2010/main" val="3457312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20150427_144619.jpg"/>
          <p:cNvPicPr>
            <a:picLocks noGrp="1" noChangeAspect="1"/>
          </p:cNvPicPr>
          <p:nvPr>
            <p:ph idx="1"/>
          </p:nvPr>
        </p:nvPicPr>
        <p:blipFill>
          <a:blip r:embed="rId2" cstate="email">
            <a:extLst>
              <a:ext uri="{28A0092B-C50C-407E-A947-70E740481C1C}">
                <a14:useLocalDpi xmlns:a14="http://schemas.microsoft.com/office/drawing/2010/main" val="0"/>
              </a:ext>
            </a:extLst>
          </a:blip>
          <a:srcRect t="4286" b="4286"/>
          <a:stretch>
            <a:fillRect/>
          </a:stretch>
        </p:blipFill>
        <p:spPr>
          <a:xfrm>
            <a:off x="337574" y="1353636"/>
            <a:ext cx="8488194" cy="4365357"/>
          </a:xfrm>
        </p:spPr>
      </p:pic>
    </p:spTree>
    <p:extLst>
      <p:ext uri="{BB962C8B-B14F-4D97-AF65-F5344CB8AC3E}">
        <p14:creationId xmlns:p14="http://schemas.microsoft.com/office/powerpoint/2010/main" val="2410150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500" y="384366"/>
            <a:ext cx="8001000" cy="5635434"/>
          </a:xfrm>
        </p:spPr>
        <p:txBody>
          <a:bodyPr>
            <a:normAutofit/>
          </a:bodyPr>
          <a:lstStyle/>
          <a:p>
            <a:r>
              <a:rPr lang="it-IT" sz="3200" dirty="0" smtClean="0"/>
              <a:t>Con questo “ bonus-banconota”, che all’apparenza può sembrare un p</a:t>
            </a:r>
            <a:r>
              <a:rPr lang="fr-FR" sz="3200" dirty="0" smtClean="0"/>
              <a:t>o’</a:t>
            </a:r>
            <a:r>
              <a:rPr lang="it-IT" sz="3200" dirty="0" smtClean="0"/>
              <a:t> simpatica, possono fare acquisti negli esercizi commerciali di Riace a condizione che il «bonus-banconota» sia timbrato e firmato.</a:t>
            </a:r>
          </a:p>
          <a:p>
            <a:r>
              <a:rPr lang="it-IT" sz="3200" dirty="0" smtClean="0"/>
              <a:t>Infine abbiamo visitato le diverse botteghe artigiane ubicate nelle vie del borgo, dove vi sono i laboratori  della </a:t>
            </a:r>
            <a:r>
              <a:rPr lang="it-IT" sz="3200" dirty="0" err="1" smtClean="0"/>
              <a:t>cioccolata,quello</a:t>
            </a:r>
            <a:r>
              <a:rPr lang="it-IT" sz="3200" dirty="0" smtClean="0"/>
              <a:t> tessile e della ceramica.</a:t>
            </a:r>
            <a:endParaRPr lang="it-IT" sz="3200" dirty="0"/>
          </a:p>
        </p:txBody>
      </p:sp>
    </p:spTree>
    <p:extLst>
      <p:ext uri="{BB962C8B-B14F-4D97-AF65-F5344CB8AC3E}">
        <p14:creationId xmlns:p14="http://schemas.microsoft.com/office/powerpoint/2010/main" val="1418754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1500" y="274638"/>
            <a:ext cx="7807757" cy="995505"/>
          </a:xfrm>
        </p:spPr>
        <p:txBody>
          <a:bodyPr/>
          <a:lstStyle/>
          <a:p>
            <a:r>
              <a:rPr lang="it-IT" dirty="0" smtClean="0"/>
              <a:t>Dove vanno le nuvole?</a:t>
            </a:r>
            <a:endParaRPr lang="it-IT" dirty="0"/>
          </a:p>
        </p:txBody>
      </p:sp>
      <p:pic>
        <p:nvPicPr>
          <p:cNvPr id="4" name="Segnaposto contenuto 3" descr="20150414_104438.jpg"/>
          <p:cNvPicPr>
            <a:picLocks noGrp="1" noChangeAspect="1"/>
          </p:cNvPicPr>
          <p:nvPr>
            <p:ph idx="1"/>
          </p:nvPr>
        </p:nvPicPr>
        <p:blipFill>
          <a:blip r:embed="rId2" cstate="email">
            <a:extLst>
              <a:ext uri="{28A0092B-C50C-407E-A947-70E740481C1C}">
                <a14:useLocalDpi xmlns:a14="http://schemas.microsoft.com/office/drawing/2010/main" val="0"/>
              </a:ext>
            </a:extLst>
          </a:blip>
          <a:srcRect t="12540" b="12540"/>
          <a:stretch>
            <a:fillRect/>
          </a:stretch>
        </p:blipFill>
        <p:spPr>
          <a:xfrm>
            <a:off x="232327" y="1533466"/>
            <a:ext cx="8750979" cy="5204489"/>
          </a:xfrm>
        </p:spPr>
      </p:pic>
    </p:spTree>
    <p:extLst>
      <p:ext uri="{BB962C8B-B14F-4D97-AF65-F5344CB8AC3E}">
        <p14:creationId xmlns:p14="http://schemas.microsoft.com/office/powerpoint/2010/main" val="20477645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iario di viaggio">
  <a:themeElements>
    <a:clrScheme name="Diario di viaggio">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Diario di viaggio">
      <a:majorFont>
        <a:latin typeface="Calisto MT"/>
        <a:ea typeface=""/>
        <a:cs typeface=""/>
        <a:font script="Jpan" typeface="ＭＳ 明朝"/>
      </a:majorFont>
      <a:minorFont>
        <a:latin typeface="Calisto MT"/>
        <a:ea typeface=""/>
        <a:cs typeface=""/>
        <a:font script="Jpan" typeface="ＭＳ 明朝"/>
      </a:minorFont>
    </a:fontScheme>
    <a:fmtScheme name="Diario di viaggio">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Diario di viaggio.thmx</Template>
  <TotalTime>73</TotalTime>
  <Words>439</Words>
  <Application>Microsoft Office PowerPoint</Application>
  <PresentationFormat>Presentazione su schermo (4:3)</PresentationFormat>
  <Paragraphs>15</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Diario di viaggio</vt:lpstr>
      <vt:lpstr>ISTITUTO D’ISTRUZIONE SUPERIORE FERMI PROGETTO:CONOSCIAMO IL TERZO SETTORE  VISITA GUIDATA A CITTA’ FUTURA Riace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Dove vanno le nuvole?</vt:lpstr>
      <vt:lpstr>Presentazione standard di PowerPoint</vt:lpstr>
      <vt:lpstr>Città Futura-Riace 14-04-2015   gli allievi del progetto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Città Futura  (Riace)</dc:title>
  <dc:creator>Ilenia &lt;3</dc:creator>
  <cp:lastModifiedBy>User</cp:lastModifiedBy>
  <cp:revision>8</cp:revision>
  <dcterms:created xsi:type="dcterms:W3CDTF">2015-04-27T13:15:14Z</dcterms:created>
  <dcterms:modified xsi:type="dcterms:W3CDTF">2015-04-28T11:27:56Z</dcterms:modified>
</cp:coreProperties>
</file>