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20"/>
  </p:notesMasterIdLst>
  <p:sldIdLst>
    <p:sldId id="259" r:id="rId3"/>
    <p:sldId id="272" r:id="rId4"/>
    <p:sldId id="273" r:id="rId5"/>
    <p:sldId id="262" r:id="rId6"/>
    <p:sldId id="276" r:id="rId7"/>
    <p:sldId id="275" r:id="rId8"/>
    <p:sldId id="274" r:id="rId9"/>
    <p:sldId id="260" r:id="rId10"/>
    <p:sldId id="268" r:id="rId11"/>
    <p:sldId id="270" r:id="rId12"/>
    <p:sldId id="269" r:id="rId13"/>
    <p:sldId id="267" r:id="rId14"/>
    <p:sldId id="266" r:id="rId15"/>
    <p:sldId id="261" r:id="rId16"/>
    <p:sldId id="265" r:id="rId17"/>
    <p:sldId id="264" r:id="rId18"/>
    <p:sldId id="271" r:id="rId19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69" autoAdjust="0"/>
    <p:restoredTop sz="94660"/>
  </p:normalViewPr>
  <p:slideViewPr>
    <p:cSldViewPr>
      <p:cViewPr varScale="1">
        <p:scale>
          <a:sx n="63" d="100"/>
          <a:sy n="63" d="100"/>
        </p:scale>
        <p:origin x="-960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61A55116-8FD2-4978-B4C9-ADDB7CE1BB72}" type="datetimeFigureOut">
              <a:rPr lang="en-US" smtClean="0"/>
              <a:pPr/>
              <a:t>6/8/2014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46F1B64-A7E3-432B-A82E-C3E7CD317E28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8126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F1B64-A7E3-432B-A82E-C3E7CD317E2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33040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F1B64-A7E3-432B-A82E-C3E7CD317E2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33040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F1B64-A7E3-432B-A82E-C3E7CD317E2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33040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F1B64-A7E3-432B-A82E-C3E7CD317E2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33040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F1B64-A7E3-432B-A82E-C3E7CD317E2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33040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F1B64-A7E3-432B-A82E-C3E7CD317E2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33040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F1B64-A7E3-432B-A82E-C3E7CD317E2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33040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F1B64-A7E3-432B-A82E-C3E7CD317E2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33040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F1B64-A7E3-432B-A82E-C3E7CD317E2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3304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F1B64-A7E3-432B-A82E-C3E7CD317E2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3304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F1B64-A7E3-432B-A82E-C3E7CD317E2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3304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F1B64-A7E3-432B-A82E-C3E7CD317E2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3304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F1B64-A7E3-432B-A82E-C3E7CD317E2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3304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F1B64-A7E3-432B-A82E-C3E7CD317E2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3304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F1B64-A7E3-432B-A82E-C3E7CD317E2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33040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F1B64-A7E3-432B-A82E-C3E7CD317E2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33040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F1B64-A7E3-432B-A82E-C3E7CD317E2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3304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arrotondato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ttangolo arrotondato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olo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0" name="Sottotitolo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19" name="Segnaposto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A703C4-C8BC-4A13-B05C-28F49FC19825}" type="datetimeFigureOut">
              <a:rPr lang="it-IT" smtClean="0"/>
              <a:pPr/>
              <a:t>08/06/2014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2E3355-1AA3-4B44-9991-59C535564E4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A703C4-C8BC-4A13-B05C-28F49FC19825}" type="datetimeFigureOut">
              <a:rPr lang="it-IT" smtClean="0"/>
              <a:pPr/>
              <a:t>08/06/2014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2E3355-1AA3-4B44-9991-59C535564E4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A703C4-C8BC-4A13-B05C-28F49FC19825}" type="datetimeFigureOut">
              <a:rPr lang="it-IT" smtClean="0"/>
              <a:pPr/>
              <a:t>08/06/2014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2E3355-1AA3-4B44-9991-59C535564E4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A703C4-C8BC-4A13-B05C-28F49FC19825}" type="datetimeFigureOut">
              <a:rPr lang="it-IT" smtClean="0"/>
              <a:pPr/>
              <a:t>08/06/2014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2E3355-1AA3-4B44-9991-59C535564E4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arrotondato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tangolo arrotondato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A703C4-C8BC-4A13-B05C-28F49FC19825}" type="datetimeFigureOut">
              <a:rPr lang="it-IT" smtClean="0"/>
              <a:pPr/>
              <a:t>08/06/2014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2E3355-1AA3-4B44-9991-59C535564E4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A703C4-C8BC-4A13-B05C-28F49FC19825}" type="datetimeFigureOut">
              <a:rPr lang="it-IT" smtClean="0"/>
              <a:pPr/>
              <a:t>08/06/2014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2E3355-1AA3-4B44-9991-59C535564E4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A703C4-C8BC-4A13-B05C-28F49FC19825}" type="datetimeFigureOut">
              <a:rPr lang="it-IT" smtClean="0"/>
              <a:pPr/>
              <a:t>08/06/2014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2E3355-1AA3-4B44-9991-59C535564E4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A703C4-C8BC-4A13-B05C-28F49FC19825}" type="datetimeFigureOut">
              <a:rPr lang="it-IT" smtClean="0"/>
              <a:pPr/>
              <a:t>08/06/2014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2E3355-1AA3-4B44-9991-59C535564E4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arrotondato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A703C4-C8BC-4A13-B05C-28F49FC19825}" type="datetimeFigureOut">
              <a:rPr lang="it-IT" smtClean="0"/>
              <a:pPr/>
              <a:t>08/06/2014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2E3355-1AA3-4B44-9991-59C535564E4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A703C4-C8BC-4A13-B05C-28F49FC19825}" type="datetimeFigureOut">
              <a:rPr lang="it-IT" smtClean="0"/>
              <a:pPr/>
              <a:t>08/06/2014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2E3355-1AA3-4B44-9991-59C535564E4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arrotondato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rrotonda singolo angolo rettangolo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A703C4-C8BC-4A13-B05C-28F49FC19825}" type="datetimeFigureOut">
              <a:rPr lang="it-IT" smtClean="0"/>
              <a:pPr/>
              <a:t>08/06/2014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2E3355-1AA3-4B44-9991-59C535564E43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arrotondato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tangolo arrotondato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Segnaposto titolo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CA703C4-C8BC-4A13-B05C-28F49FC19825}" type="datetimeFigureOut">
              <a:rPr lang="it-IT" smtClean="0"/>
              <a:pPr/>
              <a:t>08/06/2014</a:t>
            </a:fld>
            <a:endParaRPr lang="it-IT"/>
          </a:p>
        </p:txBody>
      </p:sp>
      <p:sp>
        <p:nvSpPr>
          <p:cNvPr id="18" name="Segnaposto piè di pagina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E2E3355-1AA3-4B44-9991-59C535564E43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10.emf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10.emf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10.emf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10.emf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jpeg"/><Relationship Id="rId4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jpeg"/><Relationship Id="rId4" Type="http://schemas.openxmlformats.org/officeDocument/2006/relationships/image" Target="../media/image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jpeg"/><Relationship Id="rId4" Type="http://schemas.openxmlformats.org/officeDocument/2006/relationships/image" Target="../media/image8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jpeg"/><Relationship Id="rId4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jpeg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jpeg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jpeg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jpeg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10.emf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10.emf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riangolo isoscele 41"/>
          <p:cNvSpPr/>
          <p:nvPr/>
        </p:nvSpPr>
        <p:spPr>
          <a:xfrm rot="5400000">
            <a:off x="6552219" y="4473116"/>
            <a:ext cx="1872208" cy="1224136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Triangolo isoscele 40"/>
          <p:cNvSpPr/>
          <p:nvPr/>
        </p:nvSpPr>
        <p:spPr>
          <a:xfrm rot="16200000">
            <a:off x="503548" y="4473116"/>
            <a:ext cx="1872208" cy="1224136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Rettangolo 42"/>
          <p:cNvSpPr/>
          <p:nvPr/>
        </p:nvSpPr>
        <p:spPr>
          <a:xfrm>
            <a:off x="2051720" y="4149080"/>
            <a:ext cx="4824536" cy="18722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TextBox 14"/>
          <p:cNvSpPr txBox="1"/>
          <p:nvPr/>
        </p:nvSpPr>
        <p:spPr>
          <a:xfrm>
            <a:off x="8643966" y="6286520"/>
            <a:ext cx="28575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b="1" dirty="0">
              <a:latin typeface="Bradley Hand ITC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9775239">
            <a:off x="687653" y="1210613"/>
            <a:ext cx="1800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                  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Bradley Hand ITC" pitchFamily="66" charset="0"/>
            </a:endParaRPr>
          </a:p>
        </p:txBody>
      </p:sp>
      <p:sp>
        <p:nvSpPr>
          <p:cNvPr id="18" name="CasellaDiTesto 8"/>
          <p:cNvSpPr txBox="1"/>
          <p:nvPr/>
        </p:nvSpPr>
        <p:spPr>
          <a:xfrm>
            <a:off x="395536" y="1844824"/>
            <a:ext cx="8352928" cy="61093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ea typeface="MS Mincho" pitchFamily="49" charset="-128"/>
                <a:cs typeface="Arial" charset="0"/>
              </a:rPr>
              <a:t> </a:t>
            </a:r>
            <a:r>
              <a:rPr lang="it-IT" b="1" dirty="0" smtClean="0">
                <a:latin typeface="Arabic Typesetting" pitchFamily="66" charset="-78"/>
                <a:cs typeface="Arabic Typesetting" pitchFamily="66" charset="-78"/>
              </a:rPr>
              <a:t>ISTITUTO  ISTRUZIONE  SUPERIORE </a:t>
            </a:r>
            <a:endParaRPr lang="it-IT" b="1" dirty="0" smtClean="0">
              <a:latin typeface="Arabic Typesetting" pitchFamily="66" charset="-78"/>
              <a:cs typeface="Arabic Typesetting" pitchFamily="66" charset="-78"/>
            </a:endParaRPr>
          </a:p>
          <a:p>
            <a:pPr algn="ctr"/>
            <a:r>
              <a:rPr lang="it-IT" b="1" dirty="0" smtClean="0">
                <a:latin typeface="Arabic Typesetting" pitchFamily="66" charset="-78"/>
                <a:cs typeface="Arabic Typesetting" pitchFamily="66" charset="-78"/>
              </a:rPr>
              <a:t>«</a:t>
            </a:r>
            <a:r>
              <a:rPr lang="it-IT" b="1" dirty="0" smtClean="0">
                <a:latin typeface="Arabic Typesetting" pitchFamily="66" charset="-78"/>
                <a:cs typeface="Arabic Typesetting" pitchFamily="66" charset="-78"/>
              </a:rPr>
              <a:t>E. FERMI» CATANZARO</a:t>
            </a:r>
          </a:p>
          <a:p>
            <a:pPr algn="ctr"/>
            <a:r>
              <a:rPr lang="it-IT" b="1" dirty="0" smtClean="0">
                <a:latin typeface="Arabic Typesetting" pitchFamily="66" charset="-78"/>
                <a:cs typeface="Arabic Typesetting" pitchFamily="66" charset="-78"/>
              </a:rPr>
              <a:t>Programmazione dei Fondi Strutturali 2007/2013 Obiettivo F Azione 3</a:t>
            </a:r>
          </a:p>
          <a:p>
            <a:pPr algn="ctr"/>
            <a:r>
              <a:rPr lang="it-IT" b="1" dirty="0" smtClean="0">
                <a:latin typeface="Arabic Typesetting" pitchFamily="66" charset="-78"/>
                <a:cs typeface="Arabic Typesetting" pitchFamily="66" charset="-78"/>
              </a:rPr>
              <a:t> «Realizzazione di prototipi di azioni educative in aree di grave esclusione sociale e culturale, anche attraverso </a:t>
            </a:r>
          </a:p>
          <a:p>
            <a:pPr algn="ctr"/>
            <a:r>
              <a:rPr lang="it-IT" b="1" dirty="0" smtClean="0">
                <a:latin typeface="Arabic Typesetting" pitchFamily="66" charset="-78"/>
                <a:cs typeface="Arabic Typesetting" pitchFamily="66" charset="-78"/>
              </a:rPr>
              <a:t>la valorizzazione dei resti </a:t>
            </a:r>
            <a:r>
              <a:rPr lang="it-IT" b="1" dirty="0" smtClean="0">
                <a:latin typeface="Arabic Typesetting" pitchFamily="66" charset="-78"/>
                <a:cs typeface="Arabic Typesetting" pitchFamily="66" charset="-78"/>
              </a:rPr>
              <a:t>esistenti»  </a:t>
            </a:r>
          </a:p>
          <a:p>
            <a:pPr algn="ctr"/>
            <a:r>
              <a:rPr lang="it-IT" sz="2000" b="1" dirty="0" smtClean="0">
                <a:latin typeface="Arabic Typesetting" pitchFamily="66" charset="-78"/>
                <a:cs typeface="Arabic Typesetting" pitchFamily="66" charset="-78"/>
              </a:rPr>
              <a:t>Azione di Rete come Forza Centripeta</a:t>
            </a:r>
          </a:p>
          <a:p>
            <a:pPr algn="ctr"/>
            <a:r>
              <a:rPr lang="it-IT" sz="1400" b="1" dirty="0" smtClean="0"/>
              <a:t>F-3-FSE04_POR_CALABRIA-2013-4</a:t>
            </a:r>
            <a:endParaRPr lang="it-IT" sz="1400" dirty="0" smtClean="0"/>
          </a:p>
          <a:p>
            <a:pPr algn="ctr"/>
            <a:endParaRPr lang="it-IT" sz="1400" b="1" dirty="0" smtClean="0">
              <a:latin typeface="Arabic Typesetting" pitchFamily="66" charset="-78"/>
              <a:cs typeface="Arabic Typesetting" pitchFamily="66" charset="-78"/>
            </a:endParaRPr>
          </a:p>
          <a:p>
            <a:pPr algn="ctr"/>
            <a:endParaRPr lang="it-IT" sz="1400" b="1" dirty="0" smtClean="0">
              <a:latin typeface="Arabic Typesetting" pitchFamily="66" charset="-78"/>
              <a:cs typeface="Arabic Typesetting" pitchFamily="66" charset="-78"/>
            </a:endParaRPr>
          </a:p>
          <a:p>
            <a:pPr algn="ctr"/>
            <a:endParaRPr lang="it-IT" sz="2000" b="1" dirty="0" smtClean="0">
              <a:latin typeface="Arial Black" pitchFamily="34" charset="0"/>
              <a:cs typeface="Arabic Typesetting" pitchFamily="66" charset="-78"/>
            </a:endParaRPr>
          </a:p>
          <a:p>
            <a:pPr algn="ctr"/>
            <a:r>
              <a:rPr lang="it-IT" sz="2000" b="1" dirty="0" smtClean="0">
                <a:latin typeface="Arial Black" pitchFamily="34" charset="0"/>
                <a:cs typeface="Arabic Typesetting" pitchFamily="66" charset="-78"/>
              </a:rPr>
              <a:t>Piano Azione Coesione</a:t>
            </a:r>
          </a:p>
          <a:p>
            <a:pPr algn="ctr"/>
            <a:r>
              <a:rPr lang="it-IT" sz="4000" b="1" i="1" cap="small" dirty="0" smtClean="0">
                <a:latin typeface="Arial Narrow Special G1" pitchFamily="34" charset="2"/>
                <a:cs typeface="Arabic Typesetting" pitchFamily="66" charset="-78"/>
              </a:rPr>
              <a:t>“</a:t>
            </a:r>
            <a:r>
              <a:rPr lang="it-IT" sz="3600" b="1" i="1" cap="small" dirty="0" smtClean="0">
                <a:latin typeface="Arial Narrow Special G1" pitchFamily="34" charset="2"/>
                <a:cs typeface="Arabic Typesetting" pitchFamily="66" charset="-78"/>
              </a:rPr>
              <a:t>la rete come forza centripeta”</a:t>
            </a:r>
            <a:endParaRPr lang="it-IT" sz="4000" b="1" i="1" cap="small" dirty="0" smtClean="0">
              <a:latin typeface="Arial Narrow Special G1" pitchFamily="34" charset="2"/>
              <a:cs typeface="Arabic Typesetting" pitchFamily="66" charset="-78"/>
            </a:endParaRPr>
          </a:p>
          <a:p>
            <a:pPr algn="ctr"/>
            <a:endParaRPr lang="it-IT" sz="3200" dirty="0" smtClean="0"/>
          </a:p>
          <a:p>
            <a:pPr algn="ctr"/>
            <a:endParaRPr lang="it-IT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  <a:p>
            <a:endParaRPr lang="it-IT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Mincho" pitchFamily="49" charset="-128"/>
              <a:cs typeface="Arial" charset="0"/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endParaRPr lang="it-IT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Mincho" pitchFamily="49" charset="-128"/>
              <a:cs typeface="Arial" charset="0"/>
            </a:endParaRPr>
          </a:p>
        </p:txBody>
      </p:sp>
      <p:pic>
        <p:nvPicPr>
          <p:cNvPr id="13" name="Immagine 1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76672"/>
            <a:ext cx="813690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481440">
            <a:off x="7755752" y="5511395"/>
            <a:ext cx="1004639" cy="871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5949280"/>
            <a:ext cx="2879403" cy="707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Rettangolo 46"/>
          <p:cNvSpPr/>
          <p:nvPr/>
        </p:nvSpPr>
        <p:spPr>
          <a:xfrm>
            <a:off x="1331640" y="5445224"/>
            <a:ext cx="6264696" cy="646331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600" b="1" i="1" cap="none" spc="3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Stage </a:t>
            </a:r>
            <a:r>
              <a:rPr lang="it-IT" sz="3600" b="1" i="1" cap="none" spc="30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di Giornalismo</a:t>
            </a:r>
            <a:endParaRPr lang="it-IT" sz="3600" b="1" i="1" cap="none" spc="3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463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Documenti\Fermi\Pulega\Prefetto e questore\20140317_1025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908720"/>
            <a:ext cx="6984776" cy="5238582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 rot="19775239">
            <a:off x="687653" y="1210613"/>
            <a:ext cx="1800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                  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Bradley Hand ITC" pitchFamily="66" charset="0"/>
            </a:endParaRPr>
          </a:p>
        </p:txBody>
      </p:sp>
      <p:pic>
        <p:nvPicPr>
          <p:cNvPr id="9" name="Picture 2" descr="C:\Users\pc\Desktop\DOCUMENTI\ANNO SCOLASTICO 2013 - 2014\catanzaro fermi\log scuol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548680"/>
            <a:ext cx="1047031" cy="1047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C:\Users\pc\Desktop\DOCUMENTI\ANNO SCOLASTICO 2013 - 2014\catanzaro fermi\LINGUISTICO\logo regione.e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5301208"/>
            <a:ext cx="1152128" cy="116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C:\Users\pc\Desktop\DOCUMENTI\ANNO SCOLASTICO 2013 - 2014\catanzaro fermi\logo coesione.e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9699801">
            <a:off x="204530" y="328390"/>
            <a:ext cx="1600705" cy="123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9481440">
            <a:off x="7755752" y="5511395"/>
            <a:ext cx="1004639" cy="871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tangolo 11"/>
          <p:cNvSpPr/>
          <p:nvPr/>
        </p:nvSpPr>
        <p:spPr>
          <a:xfrm>
            <a:off x="827584" y="4725144"/>
            <a:ext cx="7433894" cy="40011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000" b="1" spc="3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Arial Black" pitchFamily="34" charset="0"/>
              </a:rPr>
              <a:t>17 marzo: il </a:t>
            </a:r>
            <a:r>
              <a:rPr lang="it-IT" sz="2000" b="1" dirty="0" smtClean="0">
                <a:latin typeface="Arial Black" pitchFamily="34" charset="0"/>
              </a:rPr>
              <a:t>153° anniversario dell’Unità d’Italia</a:t>
            </a:r>
            <a:r>
              <a:rPr lang="it-IT" sz="2000" b="1" spc="3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48463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Documenti\Fermi\Pulega\Prefetto e questore\foto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692696"/>
            <a:ext cx="7200000" cy="5377778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 rot="19775239">
            <a:off x="687653" y="1210613"/>
            <a:ext cx="1800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                  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Bradley Hand ITC" pitchFamily="66" charset="0"/>
            </a:endParaRPr>
          </a:p>
        </p:txBody>
      </p:sp>
      <p:pic>
        <p:nvPicPr>
          <p:cNvPr id="9" name="Picture 2" descr="C:\Users\pc\Desktop\DOCUMENTI\ANNO SCOLASTICO 2013 - 2014\catanzaro fermi\log scuol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548680"/>
            <a:ext cx="1047031" cy="1047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C:\Users\pc\Desktop\DOCUMENTI\ANNO SCOLASTICO 2013 - 2014\catanzaro fermi\LINGUISTICO\logo regione.e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5301208"/>
            <a:ext cx="1152128" cy="116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C:\Users\pc\Desktop\DOCUMENTI\ANNO SCOLASTICO 2013 - 2014\catanzaro fermi\logo coesione.e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9699801">
            <a:off x="204530" y="328390"/>
            <a:ext cx="1600705" cy="123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9481440">
            <a:off x="7755752" y="5511395"/>
            <a:ext cx="1004639" cy="871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8463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Documenti\Fermi\Pulega\Carabinieri\20140224_1159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268760"/>
            <a:ext cx="7808868" cy="4392488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 rot="19775239">
            <a:off x="687653" y="1210613"/>
            <a:ext cx="1800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                  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Bradley Hand ITC" pitchFamily="66" charset="0"/>
            </a:endParaRPr>
          </a:p>
        </p:txBody>
      </p:sp>
      <p:pic>
        <p:nvPicPr>
          <p:cNvPr id="9" name="Picture 2" descr="C:\Users\pc\Desktop\DOCUMENTI\ANNO SCOLASTICO 2013 - 2014\catanzaro fermi\log scuol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548680"/>
            <a:ext cx="1047031" cy="1047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C:\Users\pc\Desktop\DOCUMENTI\ANNO SCOLASTICO 2013 - 2014\catanzaro fermi\LINGUISTICO\logo regione.e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5301208"/>
            <a:ext cx="1152128" cy="116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C:\Users\pc\Desktop\DOCUMENTI\ANNO SCOLASTICO 2013 - 2014\catanzaro fermi\logo coesione.e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9699801">
            <a:off x="204530" y="328390"/>
            <a:ext cx="1600705" cy="123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9481440">
            <a:off x="7755752" y="5511395"/>
            <a:ext cx="1004639" cy="871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tangolo 7"/>
          <p:cNvSpPr/>
          <p:nvPr/>
        </p:nvSpPr>
        <p:spPr>
          <a:xfrm>
            <a:off x="2027675" y="692696"/>
            <a:ext cx="4766177" cy="40011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000" b="1" spc="3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Arial Black" pitchFamily="34" charset="0"/>
              </a:rPr>
              <a:t>Al Comando provinciale …</a:t>
            </a:r>
            <a:endParaRPr lang="it-IT" sz="2000" b="1" spc="300" dirty="0" smtClean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2852639" y="5085184"/>
            <a:ext cx="5564537" cy="40011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000" b="1" spc="3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Arial Black" pitchFamily="34" charset="0"/>
              </a:rPr>
              <a:t>… dei carabinieri di Catanzaro</a:t>
            </a:r>
            <a:endParaRPr lang="it-IT" sz="2000" b="1" spc="300" dirty="0" smtClean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463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Documenti\Fermi\mazzuca\Comune\Foto Carabinieri e Comune\carabinieri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124744"/>
            <a:ext cx="7200000" cy="48000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 rot="19775239">
            <a:off x="687653" y="1210613"/>
            <a:ext cx="1800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                  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Bradley Hand ITC" pitchFamily="66" charset="0"/>
            </a:endParaRPr>
          </a:p>
        </p:txBody>
      </p:sp>
      <p:pic>
        <p:nvPicPr>
          <p:cNvPr id="9" name="Picture 2" descr="C:\Users\pc\Desktop\DOCUMENTI\ANNO SCOLASTICO 2013 - 2014\catanzaro fermi\log scuol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548680"/>
            <a:ext cx="1047031" cy="1047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C:\Users\pc\Desktop\DOCUMENTI\ANNO SCOLASTICO 2013 - 2014\catanzaro fermi\LINGUISTICO\logo regione.e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5301208"/>
            <a:ext cx="1152128" cy="116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C:\Users\pc\Desktop\DOCUMENTI\ANNO SCOLASTICO 2013 - 2014\catanzaro fermi\logo coesione.e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9699801">
            <a:off x="204530" y="328390"/>
            <a:ext cx="1600705" cy="123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128" y="5877272"/>
            <a:ext cx="2879403" cy="707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8463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 rot="19775239">
            <a:off x="687653" y="1210613"/>
            <a:ext cx="1800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                  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Bradley Hand ITC" pitchFamily="66" charset="0"/>
            </a:endParaRPr>
          </a:p>
        </p:txBody>
      </p:sp>
      <p:pic>
        <p:nvPicPr>
          <p:cNvPr id="2050" name="Picture 2" descr="E:\Documenti\Fermi\mazzuca\Comune\Foto Carabinieri e Comune\salaragazz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980728"/>
            <a:ext cx="7200000" cy="4802808"/>
          </a:xfrm>
          <a:prstGeom prst="rect">
            <a:avLst/>
          </a:prstGeom>
          <a:noFill/>
        </p:spPr>
      </p:pic>
      <p:pic>
        <p:nvPicPr>
          <p:cNvPr id="11" name="Picture 3" descr="C:\Users\pc\Desktop\DOCUMENTI\ANNO SCOLASTICO 2013 - 2014\catanzaro fermi\logo coesione.e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699801">
            <a:off x="7338765" y="5296475"/>
            <a:ext cx="1600705" cy="123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pc\Desktop\DOCUMENTI\ANNO SCOLASTICO 2013 - 2014\catanzaro fermi\log scuol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328" y="548680"/>
            <a:ext cx="1047031" cy="1047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C:\Users\pc\Desktop\DOCUMENTI\ANNO SCOLASTICO 2013 - 2014\catanzaro fermi\LINGUISTICO\logo regione.e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32656"/>
            <a:ext cx="1152128" cy="116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5877272"/>
            <a:ext cx="2879403" cy="707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tangolo 11"/>
          <p:cNvSpPr/>
          <p:nvPr/>
        </p:nvSpPr>
        <p:spPr>
          <a:xfrm>
            <a:off x="1150530" y="5301208"/>
            <a:ext cx="6175730" cy="40011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000" b="1" spc="3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Arial Black" pitchFamily="34" charset="0"/>
              </a:rPr>
              <a:t>Presso la Sala Rossa del Comune </a:t>
            </a:r>
            <a:endParaRPr lang="it-IT" sz="2000" b="1" spc="300" dirty="0" smtClean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463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Documenti\Fermi\mazzuca\WP_20140410_19_08_52_P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268760"/>
            <a:ext cx="7936882" cy="4464496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 rot="19775239">
            <a:off x="687653" y="1210613"/>
            <a:ext cx="1800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                  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Bradley Hand ITC" pitchFamily="66" charset="0"/>
            </a:endParaRPr>
          </a:p>
        </p:txBody>
      </p:sp>
      <p:pic>
        <p:nvPicPr>
          <p:cNvPr id="11" name="Picture 3" descr="C:\Users\pc\Desktop\DOCUMENTI\ANNO SCOLASTICO 2013 - 2014\catanzaro fermi\logo coesione.e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699801">
            <a:off x="7338765" y="5296475"/>
            <a:ext cx="1600705" cy="123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pc\Desktop\DOCUMENTI\ANNO SCOLASTICO 2013 - 2014\catanzaro fermi\log scuol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328" y="548680"/>
            <a:ext cx="1047031" cy="1047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C:\Users\pc\Desktop\DOCUMENTI\ANNO SCOLASTICO 2013 - 2014\catanzaro fermi\LINGUISTICO\logo regione.e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32656"/>
            <a:ext cx="1152128" cy="116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5805264"/>
            <a:ext cx="2879403" cy="707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8463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Documenti\Fermi\Pulega\Radio Valentina\20140327_1606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268760"/>
            <a:ext cx="7808867" cy="4392488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 rot="19775239">
            <a:off x="687653" y="1210613"/>
            <a:ext cx="1800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                  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Bradley Hand ITC" pitchFamily="66" charset="0"/>
            </a:endParaRPr>
          </a:p>
        </p:txBody>
      </p:sp>
      <p:pic>
        <p:nvPicPr>
          <p:cNvPr id="11" name="Picture 3" descr="C:\Users\pc\Desktop\DOCUMENTI\ANNO SCOLASTICO 2013 - 2014\catanzaro fermi\logo coesione.e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10633">
            <a:off x="7335924" y="339384"/>
            <a:ext cx="1600705" cy="123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pc\Desktop\DOCUMENTI\ANNO SCOLASTICO 2013 - 2014\catanzaro fermi\log scuol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5589240"/>
            <a:ext cx="1047031" cy="1047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C:\Users\pc\Desktop\DOCUMENTI\ANNO SCOLASTICO 2013 - 2014\catanzaro fermi\LINGUISTICO\logo regione.e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88640"/>
            <a:ext cx="1152128" cy="116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9481440">
            <a:off x="7755752" y="5511395"/>
            <a:ext cx="1004639" cy="871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tangolo 11"/>
          <p:cNvSpPr/>
          <p:nvPr/>
        </p:nvSpPr>
        <p:spPr>
          <a:xfrm>
            <a:off x="1331640" y="764704"/>
            <a:ext cx="4196278" cy="40011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000" b="1" spc="3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Arial Black" pitchFamily="34" charset="0"/>
              </a:rPr>
              <a:t>La diretta radiofonica </a:t>
            </a:r>
            <a:endParaRPr lang="it-IT" sz="2000" b="1" spc="300" dirty="0" smtClean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3779912" y="5229200"/>
            <a:ext cx="4145880" cy="40011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000" b="1" spc="3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Arial Black" pitchFamily="34" charset="0"/>
              </a:rPr>
              <a:t>… con Radio Valentina</a:t>
            </a:r>
            <a:endParaRPr lang="it-IT" sz="2000" b="1" spc="300" dirty="0" smtClean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463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60648"/>
            <a:ext cx="7200800" cy="616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 rot="19775239">
            <a:off x="687653" y="1210613"/>
            <a:ext cx="1800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                  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Bradley Hand ITC" pitchFamily="66" charset="0"/>
            </a:endParaRPr>
          </a:p>
        </p:txBody>
      </p:sp>
      <p:pic>
        <p:nvPicPr>
          <p:cNvPr id="11" name="Picture 3" descr="C:\Users\pc\Desktop\DOCUMENTI\ANNO SCOLASTICO 2013 - 2014\catanzaro fermi\logo coesione.e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10633">
            <a:off x="7335924" y="339384"/>
            <a:ext cx="1600705" cy="123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pc\Desktop\DOCUMENTI\ANNO SCOLASTICO 2013 - 2014\catanzaro fermi\log scuol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5589240"/>
            <a:ext cx="1047031" cy="1047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C:\Users\pc\Desktop\DOCUMENTI\ANNO SCOLASTICO 2013 - 2014\catanzaro fermi\LINGUISTICO\logo regione.e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88640"/>
            <a:ext cx="1152128" cy="116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188640"/>
            <a:ext cx="2879403" cy="707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9481440">
            <a:off x="7755752" y="5511395"/>
            <a:ext cx="1004639" cy="871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8463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riangolo isoscele 41"/>
          <p:cNvSpPr/>
          <p:nvPr/>
        </p:nvSpPr>
        <p:spPr>
          <a:xfrm rot="5400000">
            <a:off x="6552219" y="4473116"/>
            <a:ext cx="1872208" cy="1224136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Triangolo isoscele 40"/>
          <p:cNvSpPr/>
          <p:nvPr/>
        </p:nvSpPr>
        <p:spPr>
          <a:xfrm rot="16200000">
            <a:off x="503548" y="4473116"/>
            <a:ext cx="1872208" cy="1224136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Rettangolo 42"/>
          <p:cNvSpPr/>
          <p:nvPr/>
        </p:nvSpPr>
        <p:spPr>
          <a:xfrm>
            <a:off x="2051720" y="4149080"/>
            <a:ext cx="4824536" cy="18722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TextBox 18"/>
          <p:cNvSpPr txBox="1"/>
          <p:nvPr/>
        </p:nvSpPr>
        <p:spPr>
          <a:xfrm rot="19775239">
            <a:off x="687653" y="1210613"/>
            <a:ext cx="1800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                  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Bradley Hand ITC" pitchFamily="66" charset="0"/>
            </a:endParaRPr>
          </a:p>
        </p:txBody>
      </p:sp>
      <p:sp>
        <p:nvSpPr>
          <p:cNvPr id="18" name="CasellaDiTesto 8"/>
          <p:cNvSpPr txBox="1"/>
          <p:nvPr/>
        </p:nvSpPr>
        <p:spPr>
          <a:xfrm>
            <a:off x="395536" y="2060848"/>
            <a:ext cx="8352928" cy="5093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it-IT" sz="1400" b="1" dirty="0" smtClean="0">
              <a:latin typeface="Arabic Typesetting" pitchFamily="66" charset="-78"/>
              <a:cs typeface="Arabic Typesetting" pitchFamily="66" charset="-78"/>
            </a:endParaRPr>
          </a:p>
          <a:p>
            <a:pPr algn="ctr"/>
            <a:endParaRPr lang="it-IT" sz="1400" b="1" dirty="0" smtClean="0">
              <a:latin typeface="Arabic Typesetting" pitchFamily="66" charset="-78"/>
              <a:cs typeface="Arabic Typesetting" pitchFamily="66" charset="-78"/>
            </a:endParaRPr>
          </a:p>
          <a:p>
            <a:pPr algn="ctr"/>
            <a:endParaRPr lang="it-IT" sz="1400" b="1" dirty="0" smtClean="0">
              <a:latin typeface="Arabic Typesetting" pitchFamily="66" charset="-78"/>
              <a:cs typeface="Arabic Typesetting" pitchFamily="66" charset="-78"/>
            </a:endParaRPr>
          </a:p>
          <a:p>
            <a:pPr algn="ctr"/>
            <a:endParaRPr lang="it-IT" sz="1400" b="1" dirty="0" smtClean="0">
              <a:latin typeface="Arabic Typesetting" pitchFamily="66" charset="-78"/>
              <a:cs typeface="Arabic Typesetting" pitchFamily="66" charset="-78"/>
            </a:endParaRPr>
          </a:p>
          <a:p>
            <a:pPr algn="ctr"/>
            <a:endParaRPr lang="it-IT" sz="1400" b="1" dirty="0" smtClean="0">
              <a:latin typeface="Arabic Typesetting" pitchFamily="66" charset="-78"/>
              <a:cs typeface="Arabic Typesetting" pitchFamily="66" charset="-78"/>
            </a:endParaRPr>
          </a:p>
          <a:p>
            <a:pPr algn="ctr"/>
            <a:endParaRPr lang="it-IT" sz="1400" b="1" dirty="0" smtClean="0">
              <a:latin typeface="Arabic Typesetting" pitchFamily="66" charset="-78"/>
              <a:cs typeface="Arabic Typesetting" pitchFamily="66" charset="-78"/>
            </a:endParaRPr>
          </a:p>
          <a:p>
            <a:pPr algn="ctr"/>
            <a:endParaRPr lang="it-IT" sz="1400" b="1" dirty="0" smtClean="0">
              <a:latin typeface="Arabic Typesetting" pitchFamily="66" charset="-78"/>
              <a:cs typeface="Arabic Typesetting" pitchFamily="66" charset="-78"/>
            </a:endParaRPr>
          </a:p>
          <a:p>
            <a:pPr algn="ctr"/>
            <a:endParaRPr lang="it-IT" sz="1400" b="1" dirty="0" smtClean="0">
              <a:latin typeface="Arabic Typesetting" pitchFamily="66" charset="-78"/>
              <a:cs typeface="Arabic Typesetting" pitchFamily="66" charset="-78"/>
            </a:endParaRPr>
          </a:p>
          <a:p>
            <a:pPr algn="ctr"/>
            <a:endParaRPr lang="it-IT" sz="1400" b="1" dirty="0" smtClean="0">
              <a:latin typeface="Arabic Typesetting" pitchFamily="66" charset="-78"/>
              <a:cs typeface="Arabic Typesetting" pitchFamily="66" charset="-78"/>
            </a:endParaRPr>
          </a:p>
          <a:p>
            <a:pPr algn="ctr"/>
            <a:endParaRPr lang="it-IT" sz="2000" b="1" dirty="0" smtClean="0">
              <a:latin typeface="Arial Black" pitchFamily="34" charset="0"/>
              <a:cs typeface="Arabic Typesetting" pitchFamily="66" charset="-78"/>
            </a:endParaRPr>
          </a:p>
          <a:p>
            <a:pPr algn="ctr"/>
            <a:r>
              <a:rPr lang="it-IT" sz="2000" b="1" dirty="0" smtClean="0">
                <a:latin typeface="Arial Black" pitchFamily="34" charset="0"/>
                <a:cs typeface="Arabic Typesetting" pitchFamily="66" charset="-78"/>
              </a:rPr>
              <a:t>Piano Azione Coesione</a:t>
            </a:r>
          </a:p>
          <a:p>
            <a:pPr algn="ctr"/>
            <a:r>
              <a:rPr lang="it-IT" sz="4000" b="1" i="1" cap="small" dirty="0" smtClean="0">
                <a:latin typeface="Arial Narrow Special G1" pitchFamily="34" charset="2"/>
                <a:cs typeface="Arabic Typesetting" pitchFamily="66" charset="-78"/>
              </a:rPr>
              <a:t>“</a:t>
            </a:r>
            <a:r>
              <a:rPr lang="it-IT" sz="3600" b="1" i="1" cap="small" dirty="0" smtClean="0">
                <a:latin typeface="Arial Narrow Special G1" pitchFamily="34" charset="2"/>
                <a:cs typeface="Arabic Typesetting" pitchFamily="66" charset="-78"/>
              </a:rPr>
              <a:t>la rete come forza centripeta”</a:t>
            </a:r>
            <a:endParaRPr lang="it-IT" sz="4000" b="1" i="1" cap="small" dirty="0" smtClean="0">
              <a:latin typeface="Arial Narrow Special G1" pitchFamily="34" charset="2"/>
              <a:cs typeface="Arabic Typesetting" pitchFamily="66" charset="-78"/>
            </a:endParaRPr>
          </a:p>
          <a:p>
            <a:pPr algn="ctr"/>
            <a:endParaRPr lang="it-IT" sz="3200" dirty="0" smtClean="0"/>
          </a:p>
          <a:p>
            <a:pPr algn="ctr"/>
            <a:endParaRPr lang="it-IT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  <a:p>
            <a:endParaRPr lang="it-IT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Mincho" pitchFamily="49" charset="-128"/>
              <a:cs typeface="Arial" charset="0"/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endParaRPr lang="it-IT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Mincho" pitchFamily="49" charset="-128"/>
              <a:cs typeface="Arial" charset="0"/>
            </a:endParaRPr>
          </a:p>
        </p:txBody>
      </p:sp>
      <p:pic>
        <p:nvPicPr>
          <p:cNvPr id="13" name="Immagine 1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76672"/>
            <a:ext cx="813690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1772816"/>
            <a:ext cx="1004639" cy="871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1772816"/>
            <a:ext cx="2879403" cy="707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Rettangolo 46"/>
          <p:cNvSpPr/>
          <p:nvPr/>
        </p:nvSpPr>
        <p:spPr>
          <a:xfrm>
            <a:off x="1403648" y="5445224"/>
            <a:ext cx="6264696" cy="646331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600" b="1" i="1" cap="none" spc="3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Stage di giornalismo</a:t>
            </a:r>
            <a:endParaRPr lang="it-IT" sz="3600" b="1" i="1" cap="none" spc="3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cxnSp>
        <p:nvCxnSpPr>
          <p:cNvPr id="14" name="Connettore 2 13"/>
          <p:cNvCxnSpPr/>
          <p:nvPr/>
        </p:nvCxnSpPr>
        <p:spPr>
          <a:xfrm flipH="1" flipV="1">
            <a:off x="2555776" y="2852936"/>
            <a:ext cx="2160240" cy="1296144"/>
          </a:xfrm>
          <a:prstGeom prst="straightConnector1">
            <a:avLst/>
          </a:prstGeom>
          <a:ln w="571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/>
          <p:cNvCxnSpPr/>
          <p:nvPr/>
        </p:nvCxnSpPr>
        <p:spPr>
          <a:xfrm flipV="1">
            <a:off x="4716016" y="2780928"/>
            <a:ext cx="2086496" cy="1360877"/>
          </a:xfrm>
          <a:prstGeom prst="straightConnector1">
            <a:avLst/>
          </a:prstGeom>
          <a:ln w="571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8"/>
          <p:cNvSpPr txBox="1"/>
          <p:nvPr/>
        </p:nvSpPr>
        <p:spPr>
          <a:xfrm>
            <a:off x="2267744" y="3212976"/>
            <a:ext cx="4752528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latin typeface="Arial Black" pitchFamily="34" charset="0"/>
              </a:rPr>
              <a:t>Collaborazione con testate giornalistiche calabresi</a:t>
            </a:r>
            <a:endParaRPr lang="it-IT" b="1" dirty="0">
              <a:latin typeface="Arial Black" pitchFamily="34" charset="0"/>
            </a:endParaRPr>
          </a:p>
        </p:txBody>
      </p:sp>
      <p:sp>
        <p:nvSpPr>
          <p:cNvPr id="30" name="Rettangolo 29"/>
          <p:cNvSpPr/>
          <p:nvPr/>
        </p:nvSpPr>
        <p:spPr>
          <a:xfrm>
            <a:off x="4716016" y="2452826"/>
            <a:ext cx="4054315" cy="40011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000" b="1" i="1" cap="none" spc="3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 cronaca e cultura</a:t>
            </a:r>
            <a:endParaRPr lang="it-IT" sz="2000" b="1" i="1" cap="none" spc="3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Rettangolo 31"/>
          <p:cNvSpPr/>
          <p:nvPr/>
        </p:nvSpPr>
        <p:spPr>
          <a:xfrm>
            <a:off x="331419" y="2564904"/>
            <a:ext cx="4182556" cy="40011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000" b="1" i="1" cap="none" spc="3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Giornalismo e legalità</a:t>
            </a:r>
            <a:endParaRPr lang="it-IT" sz="2000" b="1" i="1" cap="none" spc="3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463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3963" y="647700"/>
            <a:ext cx="6696075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 rot="19775239">
            <a:off x="687653" y="1210613"/>
            <a:ext cx="1800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                  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Bradley Hand ITC" pitchFamily="66" charset="0"/>
            </a:endParaRPr>
          </a:p>
        </p:txBody>
      </p:sp>
      <p:sp>
        <p:nvSpPr>
          <p:cNvPr id="18" name="CasellaDiTesto 8"/>
          <p:cNvSpPr txBox="1"/>
          <p:nvPr/>
        </p:nvSpPr>
        <p:spPr>
          <a:xfrm>
            <a:off x="395536" y="2060848"/>
            <a:ext cx="8352928" cy="41703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it-IT" sz="1400" b="1" dirty="0" smtClean="0">
              <a:latin typeface="Arabic Typesetting" pitchFamily="66" charset="-78"/>
              <a:cs typeface="Arabic Typesetting" pitchFamily="66" charset="-78"/>
            </a:endParaRPr>
          </a:p>
          <a:p>
            <a:pPr algn="ctr"/>
            <a:endParaRPr lang="it-IT" sz="1400" b="1" dirty="0" smtClean="0">
              <a:latin typeface="Arabic Typesetting" pitchFamily="66" charset="-78"/>
              <a:cs typeface="Arabic Typesetting" pitchFamily="66" charset="-78"/>
            </a:endParaRPr>
          </a:p>
          <a:p>
            <a:pPr algn="ctr"/>
            <a:endParaRPr lang="it-IT" sz="1400" b="1" dirty="0" smtClean="0">
              <a:latin typeface="Arabic Typesetting" pitchFamily="66" charset="-78"/>
              <a:cs typeface="Arabic Typesetting" pitchFamily="66" charset="-78"/>
            </a:endParaRPr>
          </a:p>
          <a:p>
            <a:pPr algn="ctr"/>
            <a:endParaRPr lang="it-IT" sz="1400" b="1" dirty="0" smtClean="0">
              <a:latin typeface="Arabic Typesetting" pitchFamily="66" charset="-78"/>
              <a:cs typeface="Arabic Typesetting" pitchFamily="66" charset="-78"/>
            </a:endParaRPr>
          </a:p>
          <a:p>
            <a:pPr algn="ctr"/>
            <a:endParaRPr lang="it-IT" sz="1400" b="1" dirty="0" smtClean="0">
              <a:latin typeface="Arabic Typesetting" pitchFamily="66" charset="-78"/>
              <a:cs typeface="Arabic Typesetting" pitchFamily="66" charset="-78"/>
            </a:endParaRPr>
          </a:p>
          <a:p>
            <a:pPr algn="ctr"/>
            <a:endParaRPr lang="it-IT" sz="1400" b="1" dirty="0" smtClean="0">
              <a:latin typeface="Arabic Typesetting" pitchFamily="66" charset="-78"/>
              <a:cs typeface="Arabic Typesetting" pitchFamily="66" charset="-78"/>
            </a:endParaRPr>
          </a:p>
          <a:p>
            <a:pPr algn="ctr"/>
            <a:endParaRPr lang="it-IT" sz="1400" b="1" dirty="0" smtClean="0">
              <a:latin typeface="Arabic Typesetting" pitchFamily="66" charset="-78"/>
              <a:cs typeface="Arabic Typesetting" pitchFamily="66" charset="-78"/>
            </a:endParaRPr>
          </a:p>
          <a:p>
            <a:pPr algn="ctr"/>
            <a:endParaRPr lang="it-IT" sz="1400" b="1" dirty="0" smtClean="0">
              <a:latin typeface="Arabic Typesetting" pitchFamily="66" charset="-78"/>
              <a:cs typeface="Arabic Typesetting" pitchFamily="66" charset="-78"/>
            </a:endParaRPr>
          </a:p>
          <a:p>
            <a:pPr algn="ctr"/>
            <a:endParaRPr lang="it-IT" sz="1400" b="1" dirty="0" smtClean="0">
              <a:latin typeface="Arabic Typesetting" pitchFamily="66" charset="-78"/>
              <a:cs typeface="Arabic Typesetting" pitchFamily="66" charset="-78"/>
            </a:endParaRPr>
          </a:p>
          <a:p>
            <a:pPr algn="ctr"/>
            <a:endParaRPr lang="it-IT" sz="2000" b="1" dirty="0" smtClean="0">
              <a:latin typeface="Arial Black" pitchFamily="34" charset="0"/>
              <a:cs typeface="Arabic Typesetting" pitchFamily="66" charset="-78"/>
            </a:endParaRPr>
          </a:p>
          <a:p>
            <a:pPr algn="ctr"/>
            <a:endParaRPr lang="it-IT" sz="3200" dirty="0" smtClean="0"/>
          </a:p>
          <a:p>
            <a:pPr algn="ctr"/>
            <a:endParaRPr lang="it-IT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  <a:p>
            <a:endParaRPr lang="it-IT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Mincho" pitchFamily="49" charset="-128"/>
              <a:cs typeface="Arial" charset="0"/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endParaRPr lang="it-IT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Mincho" pitchFamily="49" charset="-128"/>
              <a:cs typeface="Arial" charset="0"/>
            </a:endParaRPr>
          </a:p>
        </p:txBody>
      </p:sp>
      <p:pic>
        <p:nvPicPr>
          <p:cNvPr id="13" name="Immagine 1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76672"/>
            <a:ext cx="813690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4" descr="E:\Documenti\Fermi\mazzuca\Comune\Foto Carabinieri e Comune\IMG_31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5773400" y="-10134600"/>
            <a:ext cx="10800000" cy="7200000"/>
          </a:xfrm>
          <a:prstGeom prst="rect">
            <a:avLst/>
          </a:prstGeom>
          <a:noFill/>
        </p:spPr>
      </p:pic>
      <p:sp>
        <p:nvSpPr>
          <p:cNvPr id="20" name="Rettangolo 19"/>
          <p:cNvSpPr/>
          <p:nvPr/>
        </p:nvSpPr>
        <p:spPr>
          <a:xfrm>
            <a:off x="827584" y="3573016"/>
            <a:ext cx="7555274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000" b="1" cap="none" spc="3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lgerian" pitchFamily="82" charset="0"/>
              </a:rPr>
              <a:t>Chi domanda … comanda!</a:t>
            </a:r>
            <a:endParaRPr lang="it-IT" sz="4000" b="1" cap="none" spc="3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463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Documenti\Fermi\mazzuca\Vigili del Fuoco\IMG_25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650" y="711200"/>
            <a:ext cx="8140700" cy="54356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 rot="19775239">
            <a:off x="687653" y="1210613"/>
            <a:ext cx="1800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                  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Bradley Hand ITC" pitchFamily="66" charset="0"/>
            </a:endParaRPr>
          </a:p>
        </p:txBody>
      </p:sp>
      <p:pic>
        <p:nvPicPr>
          <p:cNvPr id="11" name="Picture 3" descr="C:\Users\pc\Desktop\DOCUMENTI\ANNO SCOLASTICO 2013 - 2014\catanzaro fermi\logo coesione.e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699801">
            <a:off x="7338765" y="5296475"/>
            <a:ext cx="1600705" cy="123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pc\Desktop\DOCUMENTI\ANNO SCOLASTICO 2013 - 2014\catanzaro fermi\log scuol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328" y="548680"/>
            <a:ext cx="1047031" cy="1047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C:\Users\pc\Desktop\DOCUMENTI\ANNO SCOLASTICO 2013 - 2014\catanzaro fermi\LINGUISTICO\logo regione.e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32656"/>
            <a:ext cx="1152128" cy="116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5805264"/>
            <a:ext cx="2879403" cy="707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tangolo 11"/>
          <p:cNvSpPr/>
          <p:nvPr/>
        </p:nvSpPr>
        <p:spPr>
          <a:xfrm>
            <a:off x="1555939" y="908720"/>
            <a:ext cx="5727144" cy="40011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000" b="1" spc="3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Arial Black" pitchFamily="34" charset="0"/>
              </a:rPr>
              <a:t>Al comando dei Vigili del fuoco</a:t>
            </a:r>
            <a:endParaRPr lang="it-IT" sz="2000" b="1" spc="300" dirty="0" smtClean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463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Documenti\Fermi\mazzuca\Vigili del Fuoco\IMG_25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650" y="711200"/>
            <a:ext cx="8140700" cy="54356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 rot="19775239">
            <a:off x="687653" y="1210613"/>
            <a:ext cx="1800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                  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Bradley Hand ITC" pitchFamily="66" charset="0"/>
            </a:endParaRPr>
          </a:p>
        </p:txBody>
      </p:sp>
      <p:pic>
        <p:nvPicPr>
          <p:cNvPr id="11" name="Picture 3" descr="C:\Users\pc\Desktop\DOCUMENTI\ANNO SCOLASTICO 2013 - 2014\catanzaro fermi\logo coesione.e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699801">
            <a:off x="7338765" y="5296475"/>
            <a:ext cx="1600705" cy="123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pc\Desktop\DOCUMENTI\ANNO SCOLASTICO 2013 - 2014\catanzaro fermi\log scuol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328" y="548680"/>
            <a:ext cx="1047031" cy="1047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C:\Users\pc\Desktop\DOCUMENTI\ANNO SCOLASTICO 2013 - 2014\catanzaro fermi\LINGUISTICO\logo regione.e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32656"/>
            <a:ext cx="1152128" cy="116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5805264"/>
            <a:ext cx="2879403" cy="707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tangolo 11"/>
          <p:cNvSpPr/>
          <p:nvPr/>
        </p:nvSpPr>
        <p:spPr>
          <a:xfrm>
            <a:off x="1555939" y="908720"/>
            <a:ext cx="5727144" cy="40011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000" b="1" spc="3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Arial Black" pitchFamily="34" charset="0"/>
              </a:rPr>
              <a:t>Al comando dei Vigili del fuoco</a:t>
            </a:r>
            <a:endParaRPr lang="it-IT" sz="2000" b="1" spc="300" dirty="0" smtClean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463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Documenti\Fermi\mazzuca\Vigili del Fuoco\IMG_25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650" y="711200"/>
            <a:ext cx="8140700" cy="54356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 rot="19775239">
            <a:off x="687653" y="1210613"/>
            <a:ext cx="1800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                  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Bradley Hand ITC" pitchFamily="66" charset="0"/>
            </a:endParaRPr>
          </a:p>
        </p:txBody>
      </p:sp>
      <p:pic>
        <p:nvPicPr>
          <p:cNvPr id="11" name="Picture 3" descr="C:\Users\pc\Desktop\DOCUMENTI\ANNO SCOLASTICO 2013 - 2014\catanzaro fermi\logo coesione.e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699801">
            <a:off x="7338765" y="5296475"/>
            <a:ext cx="1600705" cy="123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pc\Desktop\DOCUMENTI\ANNO SCOLASTICO 2013 - 2014\catanzaro fermi\log scuol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328" y="548680"/>
            <a:ext cx="1047031" cy="1047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C:\Users\pc\Desktop\DOCUMENTI\ANNO SCOLASTICO 2013 - 2014\catanzaro fermi\LINGUISTICO\logo regione.e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32656"/>
            <a:ext cx="1152128" cy="116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5805264"/>
            <a:ext cx="2879403" cy="707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tangolo 11"/>
          <p:cNvSpPr/>
          <p:nvPr/>
        </p:nvSpPr>
        <p:spPr>
          <a:xfrm>
            <a:off x="1555939" y="908720"/>
            <a:ext cx="5727144" cy="40011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000" b="1" spc="3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Arial Black" pitchFamily="34" charset="0"/>
              </a:rPr>
              <a:t>Al comando dei Vigili del fuoco</a:t>
            </a:r>
            <a:endParaRPr lang="it-IT" sz="2000" b="1" spc="300" dirty="0" smtClean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463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Documenti\Fermi\mazzuca\Vigili del Fuoco\IMG_26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650" y="711200"/>
            <a:ext cx="8140700" cy="54356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 rot="19775239">
            <a:off x="687653" y="1210613"/>
            <a:ext cx="1800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                  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Bradley Hand ITC" pitchFamily="66" charset="0"/>
            </a:endParaRPr>
          </a:p>
        </p:txBody>
      </p:sp>
      <p:pic>
        <p:nvPicPr>
          <p:cNvPr id="11" name="Picture 3" descr="C:\Users\pc\Desktop\DOCUMENTI\ANNO SCOLASTICO 2013 - 2014\catanzaro fermi\logo coesione.e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699801">
            <a:off x="7338765" y="5296475"/>
            <a:ext cx="1600705" cy="123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pc\Desktop\DOCUMENTI\ANNO SCOLASTICO 2013 - 2014\catanzaro fermi\log scuol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328" y="548680"/>
            <a:ext cx="1047031" cy="1047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C:\Users\pc\Desktop\DOCUMENTI\ANNO SCOLASTICO 2013 - 2014\catanzaro fermi\LINGUISTICO\logo regione.e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32656"/>
            <a:ext cx="1152128" cy="116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5805264"/>
            <a:ext cx="2879403" cy="707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tangolo 11"/>
          <p:cNvSpPr/>
          <p:nvPr/>
        </p:nvSpPr>
        <p:spPr>
          <a:xfrm>
            <a:off x="1555939" y="908720"/>
            <a:ext cx="5727144" cy="40011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000" b="1" spc="3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Arial Black" pitchFamily="34" charset="0"/>
              </a:rPr>
              <a:t>Al comando dei Vigili del fuoco</a:t>
            </a:r>
            <a:endParaRPr lang="it-IT" sz="2000" b="1" spc="300" dirty="0" smtClean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463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Documenti\Fermi\Pulega\17.02\20140217_0935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692696"/>
            <a:ext cx="6768752" cy="5076564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 rot="19775239">
            <a:off x="687653" y="1210613"/>
            <a:ext cx="1800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                  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Bradley Hand ITC" pitchFamily="66" charset="0"/>
            </a:endParaRPr>
          </a:p>
        </p:txBody>
      </p:sp>
      <p:pic>
        <p:nvPicPr>
          <p:cNvPr id="9" name="Picture 2" descr="C:\Users\pc\Desktop\DOCUMENTI\ANNO SCOLASTICO 2013 - 2014\catanzaro fermi\log scuol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548680"/>
            <a:ext cx="1047031" cy="1047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C:\Users\pc\Desktop\DOCUMENTI\ANNO SCOLASTICO 2013 - 2014\catanzaro fermi\LINGUISTICO\logo regione.e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5301208"/>
            <a:ext cx="1152128" cy="116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C:\Users\pc\Desktop\DOCUMENTI\ANNO SCOLASTICO 2013 - 2014\catanzaro fermi\logo coesione.e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9699801">
            <a:off x="204530" y="328390"/>
            <a:ext cx="1600705" cy="123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9481440">
            <a:off x="7755752" y="5511395"/>
            <a:ext cx="1004639" cy="871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ttangolo 16"/>
          <p:cNvSpPr/>
          <p:nvPr/>
        </p:nvSpPr>
        <p:spPr>
          <a:xfrm>
            <a:off x="1547664" y="548680"/>
            <a:ext cx="6074100" cy="40011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000" b="1" spc="3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Con S.E. Prefetto di </a:t>
            </a:r>
            <a:r>
              <a:rPr lang="it-IT" sz="2000" b="1" spc="30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Catanzaro…</a:t>
            </a:r>
            <a:endParaRPr lang="it-IT" sz="2000" b="1" spc="300" dirty="0" smtClean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4283968" y="5949280"/>
            <a:ext cx="3147015" cy="40011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000" b="1" spc="30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…ed</a:t>
            </a:r>
            <a:r>
              <a:rPr lang="it-IT" sz="2000" b="1" spc="3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il Suo staff</a:t>
            </a:r>
          </a:p>
        </p:txBody>
      </p:sp>
    </p:spTree>
    <p:extLst>
      <p:ext uri="{BB962C8B-B14F-4D97-AF65-F5344CB8AC3E}">
        <p14:creationId xmlns:p14="http://schemas.microsoft.com/office/powerpoint/2010/main" xmlns="" val="348463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Documenti\Fermi\Pulega\17.02\20140217_0938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908720"/>
            <a:ext cx="7488832" cy="5616624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 rot="19775239">
            <a:off x="687653" y="1210613"/>
            <a:ext cx="1800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                  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Bradley Hand ITC" pitchFamily="66" charset="0"/>
            </a:endParaRPr>
          </a:p>
        </p:txBody>
      </p:sp>
      <p:pic>
        <p:nvPicPr>
          <p:cNvPr id="9" name="Picture 2" descr="C:\Users\pc\Desktop\DOCUMENTI\ANNO SCOLASTICO 2013 - 2014\catanzaro fermi\log scuol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548680"/>
            <a:ext cx="1047031" cy="1047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C:\Users\pc\Desktop\DOCUMENTI\ANNO SCOLASTICO 2013 - 2014\catanzaro fermi\LINGUISTICO\logo regione.e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5301208"/>
            <a:ext cx="1152128" cy="116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C:\Users\pc\Desktop\DOCUMENTI\ANNO SCOLASTICO 2013 - 2014\catanzaro fermi\logo coesione.e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9699801">
            <a:off x="204530" y="328390"/>
            <a:ext cx="1600705" cy="123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9481440">
            <a:off x="7755752" y="5511395"/>
            <a:ext cx="1004639" cy="871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8463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tro">
  <a:themeElements>
    <a:clrScheme name="Astr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tr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9322F11-2E60-4EEA-93CD-0B5C207B46D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589</TotalTime>
  <Words>195</Words>
  <Application>Microsoft Office PowerPoint</Application>
  <PresentationFormat>Presentazione su schermo (4:3)</PresentationFormat>
  <Paragraphs>92</Paragraphs>
  <Slides>17</Slides>
  <Notes>17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Astro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pc</dc:creator>
  <cp:lastModifiedBy>Utente</cp:lastModifiedBy>
  <cp:revision>123</cp:revision>
  <dcterms:created xsi:type="dcterms:W3CDTF">2014-02-02T11:01:48Z</dcterms:created>
  <dcterms:modified xsi:type="dcterms:W3CDTF">2014-06-08T06:44:41Z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TC018638429991</vt:lpwstr>
  </property>
</Properties>
</file>