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801600" cy="9601200" type="A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3102" y="-79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718" tIns="31360" rIns="62718" bIns="31360" numCol="1" anchor="t" anchorCtr="0" compatLnSpc="1">
            <a:prstTxWarp prst="textNoShape">
              <a:avLst/>
            </a:prstTxWarp>
          </a:bodyPr>
          <a:lstStyle>
            <a:lvl1pPr defTabSz="624815">
              <a:defRPr sz="9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718" tIns="31360" rIns="62718" bIns="31360" numCol="1" anchor="t" anchorCtr="0" compatLnSpc="1">
            <a:prstTxWarp prst="textNoShape">
              <a:avLst/>
            </a:prstTxWarp>
          </a:bodyPr>
          <a:lstStyle>
            <a:lvl1pPr algn="r" defTabSz="624815">
              <a:defRPr sz="9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718" tIns="31360" rIns="62718" bIns="31360" numCol="1" anchor="b" anchorCtr="0" compatLnSpc="1">
            <a:prstTxWarp prst="textNoShape">
              <a:avLst/>
            </a:prstTxWarp>
          </a:bodyPr>
          <a:lstStyle>
            <a:lvl1pPr defTabSz="624815">
              <a:defRPr sz="9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4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718" tIns="31360" rIns="62718" bIns="31360" numCol="1" anchor="b" anchorCtr="0" compatLnSpc="1">
            <a:prstTxWarp prst="textNoShape">
              <a:avLst/>
            </a:prstTxWarp>
          </a:bodyPr>
          <a:lstStyle>
            <a:lvl1pPr algn="r" defTabSz="624815">
              <a:defRPr sz="900"/>
            </a:lvl1pPr>
          </a:lstStyle>
          <a:p>
            <a:pPr>
              <a:defRPr/>
            </a:pPr>
            <a:fld id="{3D7A0428-20DE-4FA3-8DFB-E8F90D49DA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423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714" tIns="31358" rIns="62714" bIns="31358" numCol="1" anchor="t" anchorCtr="0" compatLnSpc="1">
            <a:prstTxWarp prst="textNoShape">
              <a:avLst/>
            </a:prstTxWarp>
          </a:bodyPr>
          <a:lstStyle>
            <a:lvl1pPr defTabSz="624815">
              <a:defRPr sz="9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714" tIns="31358" rIns="62714" bIns="31358" numCol="1" anchor="t" anchorCtr="0" compatLnSpc="1">
            <a:prstTxWarp prst="textNoShape">
              <a:avLst/>
            </a:prstTxWarp>
          </a:bodyPr>
          <a:lstStyle>
            <a:lvl1pPr algn="r" defTabSz="624815">
              <a:defRPr sz="9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714" tIns="31358" rIns="62714" bIns="31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714" tIns="31358" rIns="62714" bIns="31358" numCol="1" anchor="b" anchorCtr="0" compatLnSpc="1">
            <a:prstTxWarp prst="textNoShape">
              <a:avLst/>
            </a:prstTxWarp>
          </a:bodyPr>
          <a:lstStyle>
            <a:lvl1pPr defTabSz="624815">
              <a:defRPr sz="9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4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714" tIns="31358" rIns="62714" bIns="31358" numCol="1" anchor="b" anchorCtr="0" compatLnSpc="1">
            <a:prstTxWarp prst="textNoShape">
              <a:avLst/>
            </a:prstTxWarp>
          </a:bodyPr>
          <a:lstStyle>
            <a:lvl1pPr algn="r" defTabSz="624815">
              <a:defRPr sz="900"/>
            </a:lvl1pPr>
          </a:lstStyle>
          <a:p>
            <a:pPr>
              <a:defRPr/>
            </a:pPr>
            <a:fld id="{32833E0F-A504-4BE5-A16C-ADE258BEB3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5887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60967" y="2982517"/>
            <a:ext cx="10879667" cy="20585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19818" y="5441156"/>
            <a:ext cx="8961967" cy="24526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03C6-22C1-47FD-B5EA-34DFF1B52D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67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5A34-49AF-4CB4-8133-5D61BDE96A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834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81585" y="384572"/>
            <a:ext cx="2880783" cy="81915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9234" y="384572"/>
            <a:ext cx="8439151" cy="81915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FC16-47B6-4986-B310-C0658D28EF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296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FC116-5B5F-4C06-82BD-0C8DCAD1FF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20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1767" y="6169819"/>
            <a:ext cx="10881784" cy="19061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11767" y="4069556"/>
            <a:ext cx="10881784" cy="21002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28491-F5F7-4BF4-8FBB-935CC0CE3D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647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9234" y="2240756"/>
            <a:ext cx="5659967" cy="63353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2401" y="2240756"/>
            <a:ext cx="5659967" cy="63353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6300-09AF-4525-A85E-A5B7106FF3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397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9233" y="2149079"/>
            <a:ext cx="5657851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9233" y="3044429"/>
            <a:ext cx="5657851" cy="55316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02401" y="2149079"/>
            <a:ext cx="5659967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2401" y="3044429"/>
            <a:ext cx="5659967" cy="55316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4604-4DEC-4529-A4CA-C802FB8DF2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893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F03CC-B3AF-4A04-85E0-DEB8F347DA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20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4B6A8-7FB5-46C3-85AE-16D2797A1A8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010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9234" y="382191"/>
            <a:ext cx="4212167" cy="16263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5918" y="382192"/>
            <a:ext cx="7156449" cy="81938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9234" y="2008585"/>
            <a:ext cx="421216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0247-DB38-44F1-8C1A-486F5165AF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671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1" y="6721079"/>
            <a:ext cx="7681383" cy="7929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08251" y="858441"/>
            <a:ext cx="7681383" cy="57602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08251" y="7514035"/>
            <a:ext cx="7681383" cy="1127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2A854-A3B4-46A9-B7F8-F7587B9D3D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629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234" y="384572"/>
            <a:ext cx="1152313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91" tIns="61096" rIns="122191" bIns="610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4" y="2240756"/>
            <a:ext cx="11523133" cy="63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234" y="8742760"/>
            <a:ext cx="2988733" cy="6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>
            <a:lvl1pPr defTabSz="1222375">
              <a:defRPr sz="19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034" y="8742760"/>
            <a:ext cx="4055533" cy="6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>
            <a:lvl1pPr algn="ctr" defTabSz="1222375">
              <a:defRPr sz="19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3634" y="8742760"/>
            <a:ext cx="2988733" cy="6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>
            <a:lvl1pPr algn="r" defTabSz="1222375">
              <a:defRPr sz="1900"/>
            </a:lvl1pPr>
          </a:lstStyle>
          <a:p>
            <a:pPr>
              <a:defRPr/>
            </a:pPr>
            <a:fld id="{338233F3-F7F1-448C-8A06-7874E928C3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237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2237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defTabSz="122237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defTabSz="122237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defTabSz="122237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457200" algn="ctr" defTabSz="1222375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914400" algn="ctr" defTabSz="1222375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371600" algn="ctr" defTabSz="1222375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1828800" algn="ctr" defTabSz="1222375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8788" indent="-458788" algn="l" defTabSz="1222375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2188" indent="-381000" algn="l" defTabSz="1222375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7175" indent="-304800" algn="l" defTabSz="12223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8363" indent="-304800" algn="l" defTabSz="1222375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9550" indent="-306388" algn="l" defTabSz="1222375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206750" indent="-306388" algn="l" defTabSz="122237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663950" indent="-306388" algn="l" defTabSz="122237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121150" indent="-306388" algn="l" defTabSz="122237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4578350" indent="-306388" algn="l" defTabSz="122237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2" descr="Piazza-del-Plebiscito-grande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94026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19"/>
          <p:cNvSpPr/>
          <p:nvPr/>
        </p:nvSpPr>
        <p:spPr bwMode="auto">
          <a:xfrm>
            <a:off x="0" y="8304804"/>
            <a:ext cx="12801600" cy="137259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defTabSz="122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i="1" dirty="0" smtClean="0">
                <a:ln w="11430"/>
                <a:solidFill>
                  <a:schemeClr val="bg1"/>
                </a:solidFill>
                <a:latin typeface="Arial" charset="0"/>
              </a:rPr>
              <a:t>Per prenotazioni e info:</a:t>
            </a:r>
          </a:p>
          <a:p>
            <a:pPr marL="0" marR="0" indent="0" defTabSz="122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1" u="none" strike="noStrike" normalizeH="0" baseline="0" dirty="0" smtClean="0">
                <a:ln w="11430"/>
                <a:solidFill>
                  <a:schemeClr val="bg1"/>
                </a:solidFill>
                <a:latin typeface="Arial" charset="0"/>
              </a:rPr>
              <a:t>adsegrdid@scuolana.esercito.difesa.it</a:t>
            </a:r>
          </a:p>
          <a:p>
            <a:pPr marL="0" marR="0" indent="0" defTabSz="122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i="1" dirty="0" smtClean="0">
                <a:ln w="11430"/>
                <a:solidFill>
                  <a:schemeClr val="bg1"/>
                </a:solidFill>
                <a:latin typeface="Arial" charset="0"/>
              </a:rPr>
              <a:t>Via G. Parisi, 16 – 80132 (NA)</a:t>
            </a:r>
            <a:endParaRPr kumimoji="0" lang="it-IT" sz="2400" i="1" u="none" strike="noStrike" normalizeH="0" baseline="0" dirty="0" smtClean="0">
              <a:ln w="11430"/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486400" y="5415402"/>
            <a:ext cx="7162800" cy="258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191" tIns="61096" rIns="122191" bIns="61096">
            <a:spAutoFit/>
          </a:bodyPr>
          <a:lstStyle>
            <a:lvl1pPr defTabSz="122237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charset="0"/>
              </a:defRPr>
            </a:lvl1pPr>
            <a:lvl2pPr marL="611188" indent="-381000" defTabSz="122237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222375" indent="-304800" defTabSz="12223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833563" indent="-304800" defTabSz="122237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4pPr>
            <a:lvl5pPr marL="2443163" indent="-306388" defTabSz="122237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charset="0"/>
              </a:defRPr>
            </a:lvl5pPr>
            <a:lvl6pPr marL="2900363" indent="-306388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charset="0"/>
              </a:defRPr>
            </a:lvl6pPr>
            <a:lvl7pPr marL="3357563" indent="-306388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charset="0"/>
              </a:defRPr>
            </a:lvl7pPr>
            <a:lvl8pPr marL="3814763" indent="-306388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charset="0"/>
              </a:defRPr>
            </a:lvl8pPr>
            <a:lvl9pPr marL="4271963" indent="-306388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8000" b="1" dirty="0">
                <a:latin typeface="Goudy Old Style" pitchFamily="18" charset="0"/>
              </a:rPr>
              <a:t>Napoli </a:t>
            </a:r>
            <a:endParaRPr lang="it-IT" altLang="it-IT" sz="8000" b="1" dirty="0" smtClean="0">
              <a:latin typeface="Goudy Old Style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i="1" dirty="0" smtClean="0">
                <a:latin typeface="Times" pitchFamily="18" charset="0"/>
              </a:rPr>
              <a:t>              </a:t>
            </a:r>
            <a:r>
              <a:rPr lang="it-IT" altLang="it-IT" sz="4000" dirty="0" smtClean="0">
                <a:latin typeface="Times" pitchFamily="18" charset="0"/>
              </a:rPr>
              <a:t>dal  5  al  7 marzo 2020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 smtClean="0">
                <a:latin typeface="Times" pitchFamily="18" charset="0"/>
              </a:rPr>
              <a:t>e           </a:t>
            </a:r>
            <a:r>
              <a:rPr lang="it-IT" altLang="it-IT" sz="4000" dirty="0" smtClean="0">
                <a:latin typeface="Times" pitchFamily="18" charset="0"/>
              </a:rPr>
              <a:t>dal  </a:t>
            </a:r>
            <a:r>
              <a:rPr lang="it-IT" altLang="it-IT" sz="4000" dirty="0" smtClean="0">
                <a:latin typeface="Times" pitchFamily="18" charset="0"/>
              </a:rPr>
              <a:t>2  al  4 aprile 2020</a:t>
            </a:r>
            <a:endParaRPr lang="it-IT" altLang="it-IT" sz="4000" dirty="0">
              <a:latin typeface="Times" pitchFamily="18" charset="0"/>
            </a:endParaRPr>
          </a:p>
        </p:txBody>
      </p:sp>
      <p:sp>
        <p:nvSpPr>
          <p:cNvPr id="2055" name="Text Box 19"/>
          <p:cNvSpPr txBox="1">
            <a:spLocks noChangeArrowheads="1"/>
          </p:cNvSpPr>
          <p:nvPr/>
        </p:nvSpPr>
        <p:spPr bwMode="auto">
          <a:xfrm>
            <a:off x="6248400" y="3124200"/>
            <a:ext cx="6629400" cy="67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191" tIns="61096" rIns="122191" bIns="61096">
            <a:spAutoFit/>
          </a:bodyPr>
          <a:lstStyle>
            <a:lvl1pPr defTabSz="122237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charset="0"/>
              </a:defRPr>
            </a:lvl1pPr>
            <a:lvl2pPr marL="611188" indent="-381000" defTabSz="122237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222375" indent="-304800" defTabSz="12223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833563" indent="-304800" defTabSz="122237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4pPr>
            <a:lvl5pPr marL="2443163" indent="-306388" defTabSz="122237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charset="0"/>
              </a:defRPr>
            </a:lvl5pPr>
            <a:lvl6pPr marL="2900363" indent="-306388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charset="0"/>
              </a:defRPr>
            </a:lvl6pPr>
            <a:lvl7pPr marL="3357563" indent="-306388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charset="0"/>
              </a:defRPr>
            </a:lvl7pPr>
            <a:lvl8pPr marL="3814763" indent="-306388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charset="0"/>
              </a:defRPr>
            </a:lvl8pPr>
            <a:lvl9pPr marL="4271963" indent="-306388" defTabSz="122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Goudy Old Style" pitchFamily="18" charset="0"/>
              </a:rPr>
              <a:t>Liceo Classico e </a:t>
            </a:r>
            <a:r>
              <a:rPr lang="it-IT" altLang="it-IT" sz="3600" b="1" dirty="0" smtClean="0">
                <a:latin typeface="Goudy Old Style" pitchFamily="18" charset="0"/>
              </a:rPr>
              <a:t>Scientifico  </a:t>
            </a:r>
            <a:endParaRPr lang="it-IT" altLang="it-IT" sz="3600" b="1" dirty="0">
              <a:latin typeface="Goudy Old Style" pitchFamily="18" charset="0"/>
            </a:endParaRPr>
          </a:p>
        </p:txBody>
      </p:sp>
      <p:pic>
        <p:nvPicPr>
          <p:cNvPr id="15402" name="Picture 42" descr="fot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76" y="3962400"/>
            <a:ext cx="3411524" cy="19636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84" descr="Esercito Itali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8745140"/>
            <a:ext cx="1727200" cy="5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C:\Users\agostino.granata\Pictures\foto napoli sole\9 ottobre 2013 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14" y="5867400"/>
            <a:ext cx="3948386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agostino.granata\Pictures\Foto addestrative\Lezioni di equitazio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7" y="4191000"/>
            <a:ext cx="2910847" cy="4366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 bwMode="auto">
          <a:xfrm>
            <a:off x="5934840" y="2209800"/>
            <a:ext cx="686676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122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it-IT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kumimoji="0" lang="it-IT" sz="5400" b="1" i="0" u="none" strike="noStrike" normalizeH="0" baseline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2438400" y="685800"/>
            <a:ext cx="10363200" cy="137259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122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normalizeH="0" baseline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SCUOLA</a:t>
            </a:r>
            <a:r>
              <a:rPr kumimoji="0" lang="it-IT" sz="4000" b="1" i="0" u="none" strike="noStrike" normalizeH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MILITARE NUNZIATELLA</a:t>
            </a:r>
          </a:p>
          <a:p>
            <a:pPr marL="0" marR="0" indent="0" algn="ctr" defTabSz="122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4000" i="1" dirty="0" smtClean="0">
                <a:ln w="11430"/>
                <a:solidFill>
                  <a:schemeClr val="bg1"/>
                </a:solidFill>
                <a:latin typeface="Apple Chancery" panose="03020702040506060504" pitchFamily="66" charset="0"/>
              </a:rPr>
              <a:t>Preparo alla vita ed alle Armi</a:t>
            </a:r>
            <a:endParaRPr kumimoji="0" lang="it-IT" sz="4000" i="1" u="none" strike="noStrike" normalizeH="0" baseline="0" dirty="0" smtClean="0">
              <a:ln w="11430"/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60" name="Picture 4" descr="SCUOLA MILITARE NUNZIATELLA copi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84" y="3495"/>
            <a:ext cx="1322916" cy="136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/>
          <p:cNvSpPr/>
          <p:nvPr/>
        </p:nvSpPr>
        <p:spPr bwMode="auto">
          <a:xfrm>
            <a:off x="5934840" y="3886200"/>
            <a:ext cx="6866759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122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visita la nostra scuola</a:t>
            </a:r>
            <a:endParaRPr kumimoji="0" lang="it-IT" sz="5400" i="0" u="none" strike="noStrike" normalizeH="0" baseline="0" dirty="0" smtClean="0">
              <a:ln w="1143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5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2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2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695</TotalTime>
  <Words>51</Words>
  <Application>Microsoft Office PowerPoint</Application>
  <PresentationFormat>Formato A3 (297x420 mm)</PresentationFormat>
  <Paragraphs>11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Struttura predefinita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GRANATA, C.le Magg.Ca.sc. Agostino</dc:creator>
  <cp:lastModifiedBy>GRANATA, C.le Magg. Ca. Sc. Q.S. Agostino</cp:lastModifiedBy>
  <cp:revision>43</cp:revision>
  <cp:lastPrinted>2019-12-18T09:04:32Z</cp:lastPrinted>
  <dcterms:created xsi:type="dcterms:W3CDTF">1601-01-01T00:00:00Z</dcterms:created>
  <dcterms:modified xsi:type="dcterms:W3CDTF">2019-12-18T09:04:33Z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