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75" r:id="rId3"/>
    <p:sldId id="278" r:id="rId4"/>
    <p:sldId id="257" r:id="rId5"/>
    <p:sldId id="258" r:id="rId6"/>
    <p:sldId id="259" r:id="rId7"/>
    <p:sldId id="276" r:id="rId8"/>
    <p:sldId id="265" r:id="rId9"/>
    <p:sldId id="277" r:id="rId10"/>
    <p:sldId id="273" r:id="rId11"/>
    <p:sldId id="274" r:id="rId12"/>
    <p:sldId id="266" r:id="rId13"/>
    <p:sldId id="268" r:id="rId14"/>
    <p:sldId id="281" r:id="rId15"/>
    <p:sldId id="282" r:id="rId16"/>
    <p:sldId id="283" r:id="rId17"/>
    <p:sldId id="280" r:id="rId18"/>
    <p:sldId id="279" r:id="rId19"/>
    <p:sldId id="284" r:id="rId20"/>
    <p:sldId id="285" r:id="rId21"/>
    <p:sldId id="286" r:id="rId22"/>
    <p:sldId id="287" r:id="rId23"/>
    <p:sldId id="288" r:id="rId24"/>
    <p:sldId id="264" r:id="rId25"/>
  </p:sldIdLst>
  <p:sldSz cx="12192000" cy="6858000"/>
  <p:notesSz cx="6858000" cy="9144000"/>
  <p:embeddedFontLst>
    <p:embeddedFont>
      <p:font typeface="Century Gothic" panose="020B0502020202020204" pitchFamily="34" charset="0"/>
      <p:regular r:id="rId27"/>
      <p:bold r:id="rId28"/>
      <p:italic r:id="rId29"/>
      <p:boldItalic r:id="rId30"/>
    </p:embeddedFont>
    <p:embeddedFont>
      <p:font typeface="Corbel" panose="020B0503020204020204" pitchFamily="34" charset="0"/>
      <p:regular r:id="rId31"/>
      <p:bold r:id="rId32"/>
      <p:italic r:id="rId33"/>
      <p:boldItalic r:id="rId34"/>
    </p:embeddedFont>
    <p:embeddedFont>
      <p:font typeface="Meiryo" panose="020B0604020202020204" charset="-128"/>
      <p:regular r:id="rId35"/>
      <p:bold r:id="rId36"/>
      <p:italic r:id="rId37"/>
      <p:boldItalic r:id="rId38"/>
    </p:embeddedFont>
    <p:embeddedFont>
      <p:font typeface="Bell MT" panose="02020503060305020303" pitchFamily="18" charset="0"/>
      <p:regular r:id="rId39"/>
      <p:bold r:id="rId40"/>
      <p: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h6etJYywiXN6dKfZ1706Jkz0qD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5" autoAdjust="0"/>
    <p:restoredTop sz="94694"/>
  </p:normalViewPr>
  <p:slideViewPr>
    <p:cSldViewPr snapToGrid="0" snapToObjects="1">
      <p:cViewPr varScale="1">
        <p:scale>
          <a:sx n="64" d="100"/>
          <a:sy n="64" d="100"/>
        </p:scale>
        <p:origin x="7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697774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9969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367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0056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441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5017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3317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4532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3076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368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588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939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6560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462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047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768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3655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427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656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99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003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402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58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2054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3a779f8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c3a779f8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7688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6"/>
          <p:cNvSpPr/>
          <p:nvPr/>
        </p:nvSpPr>
        <p:spPr>
          <a:xfrm>
            <a:off x="0" y="0"/>
            <a:ext cx="3496422" cy="6858000"/>
          </a:xfrm>
          <a:custGeom>
            <a:avLst/>
            <a:gdLst/>
            <a:ahLst/>
            <a:cxnLst/>
            <a:rect l="l" t="t" r="r" b="b"/>
            <a:pathLst>
              <a:path w="3496422" h="6858000" extrusionOk="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4" name="Google Shape;14;p6"/>
          <p:cNvSpPr txBox="1">
            <a:spLocks noGrp="1"/>
          </p:cNvSpPr>
          <p:nvPr>
            <p:ph type="ctrTitle"/>
          </p:nvPr>
        </p:nvSpPr>
        <p:spPr>
          <a:xfrm>
            <a:off x="4654295" y="1346268"/>
            <a:ext cx="7060135" cy="3285207"/>
          </a:xfrm>
          <a:prstGeom prst="rect">
            <a:avLst/>
          </a:prstGeom>
          <a:noFill/>
          <a:ln>
            <a:noFill/>
          </a:ln>
        </p:spPr>
        <p:txBody>
          <a:bodyPr spcFirstLastPara="1" wrap="square" lIns="109725" tIns="109725" rIns="109725" bIns="91425" anchor="b" anchorCtr="0">
            <a:noAutofit/>
          </a:bodyPr>
          <a:lstStyle>
            <a:lvl1pPr lvl="0" algn="l">
              <a:lnSpc>
                <a:spcPct val="120000"/>
              </a:lnSpc>
              <a:spcBef>
                <a:spcPts val="0"/>
              </a:spcBef>
              <a:spcAft>
                <a:spcPts val="0"/>
              </a:spcAft>
              <a:buClr>
                <a:srgbClr val="262626"/>
              </a:buClr>
              <a:buSzPts val="5400"/>
              <a:buFont typeface="Meiryo"/>
              <a:buNone/>
              <a:defRPr sz="54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6"/>
          <p:cNvSpPr txBox="1">
            <a:spLocks noGrp="1"/>
          </p:cNvSpPr>
          <p:nvPr>
            <p:ph type="subTitle" idx="1"/>
          </p:nvPr>
        </p:nvSpPr>
        <p:spPr>
          <a:xfrm>
            <a:off x="4662312" y="4631475"/>
            <a:ext cx="7052117" cy="1150200"/>
          </a:xfrm>
          <a:prstGeom prst="rect">
            <a:avLst/>
          </a:prstGeom>
          <a:noFill/>
          <a:ln>
            <a:noFill/>
          </a:ln>
        </p:spPr>
        <p:txBody>
          <a:bodyPr spcFirstLastPara="1" wrap="square" lIns="109725" tIns="109725" rIns="109725" bIns="91425" anchor="t" anchorCtr="0">
            <a:normAutofit/>
          </a:bodyPr>
          <a:lstStyle>
            <a:lvl1pPr lvl="0" algn="l">
              <a:lnSpc>
                <a:spcPct val="130000"/>
              </a:lnSpc>
              <a:spcBef>
                <a:spcPts val="930"/>
              </a:spcBef>
              <a:spcAft>
                <a:spcPts val="0"/>
              </a:spcAft>
              <a:buClr>
                <a:srgbClr val="262626"/>
              </a:buClr>
              <a:buSzPts val="2400"/>
              <a:buNone/>
              <a:defRPr sz="2400">
                <a:solidFill>
                  <a:srgbClr val="262626"/>
                </a:solidFill>
              </a:defRPr>
            </a:lvl1pPr>
            <a:lvl2pPr lvl="1" algn="ctr">
              <a:lnSpc>
                <a:spcPct val="140000"/>
              </a:lnSpc>
              <a:spcBef>
                <a:spcPts val="930"/>
              </a:spcBef>
              <a:spcAft>
                <a:spcPts val="0"/>
              </a:spcAft>
              <a:buClr>
                <a:srgbClr val="3F3F3F"/>
              </a:buClr>
              <a:buSzPts val="2000"/>
              <a:buNone/>
              <a:defRPr sz="2000"/>
            </a:lvl2pPr>
            <a:lvl3pPr lvl="2" algn="ctr">
              <a:lnSpc>
                <a:spcPct val="140000"/>
              </a:lnSpc>
              <a:spcBef>
                <a:spcPts val="930"/>
              </a:spcBef>
              <a:spcAft>
                <a:spcPts val="0"/>
              </a:spcAft>
              <a:buClr>
                <a:srgbClr val="3F3F3F"/>
              </a:buClr>
              <a:buSzPts val="1800"/>
              <a:buNone/>
              <a:defRPr sz="1800"/>
            </a:lvl3pPr>
            <a:lvl4pPr lvl="3" algn="ctr">
              <a:lnSpc>
                <a:spcPct val="140000"/>
              </a:lnSpc>
              <a:spcBef>
                <a:spcPts val="930"/>
              </a:spcBef>
              <a:spcAft>
                <a:spcPts val="0"/>
              </a:spcAft>
              <a:buClr>
                <a:srgbClr val="3F3F3F"/>
              </a:buClr>
              <a:buSzPts val="1600"/>
              <a:buNone/>
              <a:defRPr sz="1600"/>
            </a:lvl4pPr>
            <a:lvl5pPr lvl="4" algn="ctr">
              <a:lnSpc>
                <a:spcPct val="140000"/>
              </a:lnSpc>
              <a:spcBef>
                <a:spcPts val="930"/>
              </a:spcBef>
              <a:spcAft>
                <a:spcPts val="0"/>
              </a:spcAft>
              <a:buClr>
                <a:srgbClr val="3F3F3F"/>
              </a:buClr>
              <a:buSzPts val="1600"/>
              <a:buNone/>
              <a:defRPr sz="1600"/>
            </a:lvl5pPr>
            <a:lvl6pPr lvl="5" algn="ctr">
              <a:lnSpc>
                <a:spcPct val="111000"/>
              </a:lnSpc>
              <a:spcBef>
                <a:spcPts val="930"/>
              </a:spcBef>
              <a:spcAft>
                <a:spcPts val="0"/>
              </a:spcAft>
              <a:buClr>
                <a:srgbClr val="188589"/>
              </a:buClr>
              <a:buSzPts val="1600"/>
              <a:buNone/>
              <a:defRPr sz="1600"/>
            </a:lvl6pPr>
            <a:lvl7pPr lvl="6" algn="ctr">
              <a:lnSpc>
                <a:spcPct val="111000"/>
              </a:lnSpc>
              <a:spcBef>
                <a:spcPts val="930"/>
              </a:spcBef>
              <a:spcAft>
                <a:spcPts val="0"/>
              </a:spcAft>
              <a:buClr>
                <a:srgbClr val="188589"/>
              </a:buClr>
              <a:buSzPts val="1600"/>
              <a:buNone/>
              <a:defRPr sz="1600"/>
            </a:lvl7pPr>
            <a:lvl8pPr lvl="7" algn="ctr">
              <a:lnSpc>
                <a:spcPct val="111000"/>
              </a:lnSpc>
              <a:spcBef>
                <a:spcPts val="930"/>
              </a:spcBef>
              <a:spcAft>
                <a:spcPts val="0"/>
              </a:spcAft>
              <a:buClr>
                <a:srgbClr val="188589"/>
              </a:buClr>
              <a:buSzPts val="1600"/>
              <a:buNone/>
              <a:defRPr sz="1600"/>
            </a:lvl8pPr>
            <a:lvl9pPr lvl="8" algn="ctr">
              <a:lnSpc>
                <a:spcPct val="111000"/>
              </a:lnSpc>
              <a:spcBef>
                <a:spcPts val="930"/>
              </a:spcBef>
              <a:spcAft>
                <a:spcPts val="0"/>
              </a:spcAft>
              <a:buClr>
                <a:srgbClr val="188589"/>
              </a:buClr>
              <a:buSzPts val="1600"/>
              <a:buNone/>
              <a:defRPr sz="1600"/>
            </a:lvl9pPr>
          </a:lstStyle>
          <a:p>
            <a:endParaRPr/>
          </a:p>
        </p:txBody>
      </p:sp>
      <p:sp>
        <p:nvSpPr>
          <p:cNvPr id="16" name="Google Shape;16;p6"/>
          <p:cNvSpPr txBox="1">
            <a:spLocks noGrp="1"/>
          </p:cNvSpPr>
          <p:nvPr>
            <p:ph type="dt" idx="10"/>
          </p:nvPr>
        </p:nvSpPr>
        <p:spPr>
          <a:xfrm>
            <a:off x="4654295" y="617415"/>
            <a:ext cx="7123723"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6"/>
          <p:cNvSpPr txBox="1">
            <a:spLocks noGrp="1"/>
          </p:cNvSpPr>
          <p:nvPr>
            <p:ph type="ftr" idx="11"/>
          </p:nvPr>
        </p:nvSpPr>
        <p:spPr>
          <a:xfrm>
            <a:off x="4654295" y="6170490"/>
            <a:ext cx="5588349"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6"/>
          <p:cNvSpPr txBox="1">
            <a:spLocks noGrp="1"/>
          </p:cNvSpPr>
          <p:nvPr>
            <p:ph type="sldNum" idx="12"/>
          </p:nvPr>
        </p:nvSpPr>
        <p:spPr>
          <a:xfrm>
            <a:off x="10515600" y="6170490"/>
            <a:ext cx="1198829" cy="457200"/>
          </a:xfrm>
          <a:prstGeom prst="rect">
            <a:avLst/>
          </a:prstGeom>
          <a:noFill/>
          <a:ln>
            <a:noFill/>
          </a:ln>
        </p:spPr>
        <p:txBody>
          <a:bodyPr spcFirstLastPara="1" wrap="square" lIns="109725" tIns="109725" rIns="109725" bIns="91425" anchor="b" anchorCtr="0">
            <a:noAutofit/>
          </a:bodyPr>
          <a:lstStyle>
            <a:lvl1pPr marL="0" lvl="0" indent="0" algn="r">
              <a:spcBef>
                <a:spcPts val="0"/>
              </a:spcBef>
              <a:buNone/>
              <a:defRPr sz="1600" b="1" i="0" u="none" strike="noStrike" cap="none">
                <a:solidFill>
                  <a:srgbClr val="3F3F3F"/>
                </a:solidFill>
                <a:latin typeface="Meiryo"/>
                <a:ea typeface="Meiryo"/>
                <a:cs typeface="Meiryo"/>
                <a:sym typeface="Meiryo"/>
              </a:defRPr>
            </a:lvl1pPr>
            <a:lvl2pPr marL="0" lvl="1" indent="0" algn="r">
              <a:spcBef>
                <a:spcPts val="0"/>
              </a:spcBef>
              <a:buNone/>
              <a:defRPr sz="1600" b="1" i="0" u="none" strike="noStrike" cap="none">
                <a:solidFill>
                  <a:srgbClr val="3F3F3F"/>
                </a:solidFill>
                <a:latin typeface="Meiryo"/>
                <a:ea typeface="Meiryo"/>
                <a:cs typeface="Meiryo"/>
                <a:sym typeface="Meiryo"/>
              </a:defRPr>
            </a:lvl2pPr>
            <a:lvl3pPr marL="0" lvl="2" indent="0" algn="r">
              <a:spcBef>
                <a:spcPts val="0"/>
              </a:spcBef>
              <a:buNone/>
              <a:defRPr sz="1600" b="1" i="0" u="none" strike="noStrike" cap="none">
                <a:solidFill>
                  <a:srgbClr val="3F3F3F"/>
                </a:solidFill>
                <a:latin typeface="Meiryo"/>
                <a:ea typeface="Meiryo"/>
                <a:cs typeface="Meiryo"/>
                <a:sym typeface="Meiryo"/>
              </a:defRPr>
            </a:lvl3pPr>
            <a:lvl4pPr marL="0" lvl="3" indent="0" algn="r">
              <a:spcBef>
                <a:spcPts val="0"/>
              </a:spcBef>
              <a:buNone/>
              <a:defRPr sz="1600" b="1" i="0" u="none" strike="noStrike" cap="none">
                <a:solidFill>
                  <a:srgbClr val="3F3F3F"/>
                </a:solidFill>
                <a:latin typeface="Meiryo"/>
                <a:ea typeface="Meiryo"/>
                <a:cs typeface="Meiryo"/>
                <a:sym typeface="Meiryo"/>
              </a:defRPr>
            </a:lvl4pPr>
            <a:lvl5pPr marL="0" lvl="4" indent="0" algn="r">
              <a:spcBef>
                <a:spcPts val="0"/>
              </a:spcBef>
              <a:buNone/>
              <a:defRPr sz="1600" b="1" i="0" u="none" strike="noStrike" cap="none">
                <a:solidFill>
                  <a:srgbClr val="3F3F3F"/>
                </a:solidFill>
                <a:latin typeface="Meiryo"/>
                <a:ea typeface="Meiryo"/>
                <a:cs typeface="Meiryo"/>
                <a:sym typeface="Meiryo"/>
              </a:defRPr>
            </a:lvl5pPr>
            <a:lvl6pPr marL="0" lvl="5" indent="0" algn="r">
              <a:spcBef>
                <a:spcPts val="0"/>
              </a:spcBef>
              <a:buNone/>
              <a:defRPr sz="1600" b="1" i="0" u="none" strike="noStrike" cap="none">
                <a:solidFill>
                  <a:srgbClr val="3F3F3F"/>
                </a:solidFill>
                <a:latin typeface="Meiryo"/>
                <a:ea typeface="Meiryo"/>
                <a:cs typeface="Meiryo"/>
                <a:sym typeface="Meiryo"/>
              </a:defRPr>
            </a:lvl6pPr>
            <a:lvl7pPr marL="0" lvl="6" indent="0" algn="r">
              <a:spcBef>
                <a:spcPts val="0"/>
              </a:spcBef>
              <a:buNone/>
              <a:defRPr sz="1600" b="1" i="0" u="none" strike="noStrike" cap="none">
                <a:solidFill>
                  <a:srgbClr val="3F3F3F"/>
                </a:solidFill>
                <a:latin typeface="Meiryo"/>
                <a:ea typeface="Meiryo"/>
                <a:cs typeface="Meiryo"/>
                <a:sym typeface="Meiryo"/>
              </a:defRPr>
            </a:lvl7pPr>
            <a:lvl8pPr marL="0" lvl="7" indent="0" algn="r">
              <a:spcBef>
                <a:spcPts val="0"/>
              </a:spcBef>
              <a:buNone/>
              <a:defRPr sz="1600" b="1" i="0" u="none" strike="noStrike" cap="none">
                <a:solidFill>
                  <a:srgbClr val="3F3F3F"/>
                </a:solidFill>
                <a:latin typeface="Meiryo"/>
                <a:ea typeface="Meiryo"/>
                <a:cs typeface="Meiryo"/>
                <a:sym typeface="Meiryo"/>
              </a:defRPr>
            </a:lvl8pPr>
            <a:lvl9pPr marL="0" lvl="8" indent="0" algn="r">
              <a:spcBef>
                <a:spcPts val="0"/>
              </a:spcBef>
              <a:buNone/>
              <a:defRPr sz="1600" b="1" i="0" u="none" strike="noStrike" cap="none">
                <a:solidFill>
                  <a:srgbClr val="3F3F3F"/>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a:t>
            </a:fld>
            <a:endParaRPr/>
          </a:p>
        </p:txBody>
      </p:sp>
      <p:sp>
        <p:nvSpPr>
          <p:cNvPr id="19" name="Google Shape;19;p6"/>
          <p:cNvSpPr/>
          <p:nvPr/>
        </p:nvSpPr>
        <p:spPr>
          <a:xfrm>
            <a:off x="1375409"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20" name="Google Shape;20;p6"/>
          <p:cNvSpPr/>
          <p:nvPr/>
        </p:nvSpPr>
        <p:spPr>
          <a:xfrm>
            <a:off x="1155402"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21" name="Google Shape;21;p6"/>
          <p:cNvSpPr/>
          <p:nvPr/>
        </p:nvSpPr>
        <p:spPr>
          <a:xfrm>
            <a:off x="924161" y="0"/>
            <a:ext cx="2261351" cy="6858000"/>
          </a:xfrm>
          <a:custGeom>
            <a:avLst/>
            <a:gdLst/>
            <a:ahLst/>
            <a:cxnLst/>
            <a:rect l="l" t="t" r="r" b="b"/>
            <a:pathLst>
              <a:path w="2521425" h="6858000" extrusionOk="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D3C8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rot="5400000">
            <a:off x="7393812" y="2391190"/>
            <a:ext cx="5339932" cy="1571626"/>
          </a:xfrm>
          <a:prstGeom prst="rect">
            <a:avLst/>
          </a:prstGeom>
          <a:noFill/>
          <a:ln>
            <a:noFill/>
          </a:ln>
        </p:spPr>
        <p:txBody>
          <a:bodyPr spcFirstLastPara="1" wrap="square" lIns="109725" tIns="109725" rIns="109725" bIns="91425" anchor="b" anchorCtr="0">
            <a:normAutofit/>
          </a:bodyPr>
          <a:lstStyle>
            <a:lvl1pPr lvl="0" algn="l">
              <a:lnSpc>
                <a:spcPct val="13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6"/>
          <p:cNvSpPr txBox="1">
            <a:spLocks noGrp="1"/>
          </p:cNvSpPr>
          <p:nvPr>
            <p:ph type="body" idx="1"/>
          </p:nvPr>
        </p:nvSpPr>
        <p:spPr>
          <a:xfrm rot="5400000">
            <a:off x="3252191" y="205882"/>
            <a:ext cx="5322596" cy="5959577"/>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188589"/>
              </a:buClr>
              <a:buSzPts val="1800"/>
              <a:buChar char="–"/>
              <a:defRPr/>
            </a:lvl6pPr>
            <a:lvl7pPr marL="3200400" lvl="6" indent="-342900" algn="l">
              <a:lnSpc>
                <a:spcPct val="111000"/>
              </a:lnSpc>
              <a:spcBef>
                <a:spcPts val="930"/>
              </a:spcBef>
              <a:spcAft>
                <a:spcPts val="0"/>
              </a:spcAft>
              <a:buClr>
                <a:srgbClr val="188589"/>
              </a:buClr>
              <a:buSzPts val="1800"/>
              <a:buChar char="–"/>
              <a:defRPr/>
            </a:lvl7pPr>
            <a:lvl8pPr marL="3657600" lvl="7" indent="-342900" algn="l">
              <a:lnSpc>
                <a:spcPct val="111000"/>
              </a:lnSpc>
              <a:spcBef>
                <a:spcPts val="930"/>
              </a:spcBef>
              <a:spcAft>
                <a:spcPts val="0"/>
              </a:spcAft>
              <a:buClr>
                <a:srgbClr val="188589"/>
              </a:buClr>
              <a:buSzPts val="1800"/>
              <a:buChar char="–"/>
              <a:defRPr/>
            </a:lvl8pPr>
            <a:lvl9pPr marL="4114800" lvl="8" indent="-342900" algn="l">
              <a:lnSpc>
                <a:spcPct val="111000"/>
              </a:lnSpc>
              <a:spcBef>
                <a:spcPts val="930"/>
              </a:spcBef>
              <a:spcAft>
                <a:spcPts val="0"/>
              </a:spcAft>
              <a:buClr>
                <a:srgbClr val="188589"/>
              </a:buClr>
              <a:buSzPts val="1800"/>
              <a:buChar char="–"/>
              <a:defRPr/>
            </a:lvl9pPr>
          </a:lstStyle>
          <a:p>
            <a:endParaRPr/>
          </a:p>
        </p:txBody>
      </p:sp>
      <p:sp>
        <p:nvSpPr>
          <p:cNvPr id="97" name="Google Shape;97;p16"/>
          <p:cNvSpPr txBox="1">
            <a:spLocks noGrp="1"/>
          </p:cNvSpPr>
          <p:nvPr>
            <p:ph type="dt" idx="10"/>
          </p:nvPr>
        </p:nvSpPr>
        <p:spPr>
          <a:xfrm>
            <a:off x="9277965" y="6296615"/>
            <a:ext cx="2505996" cy="365125"/>
          </a:xfrm>
          <a:prstGeom prst="rect">
            <a:avLst/>
          </a:prstGeom>
          <a:noFill/>
          <a:ln>
            <a:noFill/>
          </a:ln>
        </p:spPr>
        <p:txBody>
          <a:bodyPr spcFirstLastPara="1" wrap="square" lIns="109725" tIns="109725" rIns="109725" bIns="91425"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6"/>
          <p:cNvSpPr txBox="1">
            <a:spLocks noGrp="1"/>
          </p:cNvSpPr>
          <p:nvPr>
            <p:ph type="ftr" idx="11"/>
          </p:nvPr>
        </p:nvSpPr>
        <p:spPr>
          <a:xfrm>
            <a:off x="2933699" y="6296615"/>
            <a:ext cx="5959577" cy="365125"/>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6"/>
          <p:cNvSpPr txBox="1">
            <a:spLocks noGrp="1"/>
          </p:cNvSpPr>
          <p:nvPr>
            <p:ph type="sldNum" idx="12"/>
          </p:nvPr>
        </p:nvSpPr>
        <p:spPr>
          <a:xfrm rot="5400000">
            <a:off x="8734643" y="2853201"/>
            <a:ext cx="5383267" cy="604269"/>
          </a:xfrm>
          <a:prstGeom prst="rect">
            <a:avLst/>
          </a:prstGeom>
          <a:noFill/>
          <a:ln>
            <a:noFill/>
          </a:ln>
        </p:spPr>
        <p:txBody>
          <a:bodyPr spcFirstLastPara="1" wrap="square" lIns="109725" tIns="109725" rIns="109725" bIns="91425" anchor="b" anchorCtr="0">
            <a:noAutofit/>
          </a:bodyPr>
          <a:lstStyle>
            <a:lvl1pPr marL="0" lvl="0" indent="0" algn="l">
              <a:spcBef>
                <a:spcPts val="0"/>
              </a:spcBef>
              <a:buNone/>
              <a:defRPr sz="1600" b="1">
                <a:solidFill>
                  <a:srgbClr val="3F3F3F"/>
                </a:solidFill>
                <a:latin typeface="Meiryo"/>
                <a:ea typeface="Meiryo"/>
                <a:cs typeface="Meiryo"/>
                <a:sym typeface="Meiryo"/>
              </a:defRPr>
            </a:lvl1pPr>
            <a:lvl2pPr marL="0" lvl="1" indent="0" algn="l">
              <a:spcBef>
                <a:spcPts val="0"/>
              </a:spcBef>
              <a:buNone/>
              <a:defRPr sz="1600" b="1">
                <a:solidFill>
                  <a:srgbClr val="3F3F3F"/>
                </a:solidFill>
                <a:latin typeface="Meiryo"/>
                <a:ea typeface="Meiryo"/>
                <a:cs typeface="Meiryo"/>
                <a:sym typeface="Meiryo"/>
              </a:defRPr>
            </a:lvl2pPr>
            <a:lvl3pPr marL="0" lvl="2" indent="0" algn="l">
              <a:spcBef>
                <a:spcPts val="0"/>
              </a:spcBef>
              <a:buNone/>
              <a:defRPr sz="1600" b="1">
                <a:solidFill>
                  <a:srgbClr val="3F3F3F"/>
                </a:solidFill>
                <a:latin typeface="Meiryo"/>
                <a:ea typeface="Meiryo"/>
                <a:cs typeface="Meiryo"/>
                <a:sym typeface="Meiryo"/>
              </a:defRPr>
            </a:lvl3pPr>
            <a:lvl4pPr marL="0" lvl="3" indent="0" algn="l">
              <a:spcBef>
                <a:spcPts val="0"/>
              </a:spcBef>
              <a:buNone/>
              <a:defRPr sz="1600" b="1">
                <a:solidFill>
                  <a:srgbClr val="3F3F3F"/>
                </a:solidFill>
                <a:latin typeface="Meiryo"/>
                <a:ea typeface="Meiryo"/>
                <a:cs typeface="Meiryo"/>
                <a:sym typeface="Meiryo"/>
              </a:defRPr>
            </a:lvl4pPr>
            <a:lvl5pPr marL="0" lvl="4" indent="0" algn="l">
              <a:spcBef>
                <a:spcPts val="0"/>
              </a:spcBef>
              <a:buNone/>
              <a:defRPr sz="1600" b="1">
                <a:solidFill>
                  <a:srgbClr val="3F3F3F"/>
                </a:solidFill>
                <a:latin typeface="Meiryo"/>
                <a:ea typeface="Meiryo"/>
                <a:cs typeface="Meiryo"/>
                <a:sym typeface="Meiryo"/>
              </a:defRPr>
            </a:lvl5pPr>
            <a:lvl6pPr marL="0" lvl="5" indent="0" algn="l">
              <a:spcBef>
                <a:spcPts val="0"/>
              </a:spcBef>
              <a:buNone/>
              <a:defRPr sz="1600" b="1">
                <a:solidFill>
                  <a:srgbClr val="3F3F3F"/>
                </a:solidFill>
                <a:latin typeface="Meiryo"/>
                <a:ea typeface="Meiryo"/>
                <a:cs typeface="Meiryo"/>
                <a:sym typeface="Meiryo"/>
              </a:defRPr>
            </a:lvl6pPr>
            <a:lvl7pPr marL="0" lvl="6" indent="0" algn="l">
              <a:spcBef>
                <a:spcPts val="0"/>
              </a:spcBef>
              <a:buNone/>
              <a:defRPr sz="1600" b="1">
                <a:solidFill>
                  <a:srgbClr val="3F3F3F"/>
                </a:solidFill>
                <a:latin typeface="Meiryo"/>
                <a:ea typeface="Meiryo"/>
                <a:cs typeface="Meiryo"/>
                <a:sym typeface="Meiryo"/>
              </a:defRPr>
            </a:lvl7pPr>
            <a:lvl8pPr marL="0" lvl="7" indent="0" algn="l">
              <a:spcBef>
                <a:spcPts val="0"/>
              </a:spcBef>
              <a:buNone/>
              <a:defRPr sz="1600" b="1">
                <a:solidFill>
                  <a:srgbClr val="3F3F3F"/>
                </a:solidFill>
                <a:latin typeface="Meiryo"/>
                <a:ea typeface="Meiryo"/>
                <a:cs typeface="Meiryo"/>
                <a:sym typeface="Meiryo"/>
              </a:defRPr>
            </a:lvl8pPr>
            <a:lvl9pPr marL="0" lvl="8" indent="0" algn="l">
              <a:spcBef>
                <a:spcPts val="0"/>
              </a:spcBef>
              <a:buNone/>
              <a:defRPr sz="1600" b="1">
                <a:solidFill>
                  <a:srgbClr val="3F3F3F"/>
                </a:solidFill>
                <a:latin typeface="Meiryo"/>
                <a:ea typeface="Meiryo"/>
                <a:cs typeface="Meiryo"/>
                <a:sym typeface="Meiryo"/>
              </a:defRPr>
            </a:lvl9pPr>
          </a:lstStyle>
          <a:p>
            <a:pPr marL="0" lvl="0" indent="0" algn="l" rtl="0">
              <a:spcBef>
                <a:spcPts val="0"/>
              </a:spcBef>
              <a:spcAft>
                <a:spcPts val="0"/>
              </a:spcAft>
              <a:buNone/>
            </a:pPr>
            <a:fld id="{00000000-1234-1234-1234-123412341234}" type="slidenum">
              <a:rPr lang="it-IT"/>
              <a:pPr marL="0" lvl="0" indent="0" algn="l" rtl="0">
                <a:spcBef>
                  <a:spcPts val="0"/>
                </a:spcBef>
                <a:spcAft>
                  <a:spcPts val="0"/>
                </a:spcAft>
                <a:buNone/>
              </a:pPr>
              <a:t>‹N›</a:t>
            </a:fld>
            <a:endParaRPr/>
          </a:p>
        </p:txBody>
      </p:sp>
      <p:cxnSp>
        <p:nvCxnSpPr>
          <p:cNvPr id="100" name="Google Shape;100;p16"/>
          <p:cNvCxnSpPr/>
          <p:nvPr/>
        </p:nvCxnSpPr>
        <p:spPr>
          <a:xfrm>
            <a:off x="9111582" y="571502"/>
            <a:ext cx="0" cy="5275467"/>
          </a:xfrm>
          <a:prstGeom prst="straightConnector1">
            <a:avLst/>
          </a:prstGeom>
          <a:noFill/>
          <a:ln w="38100" cap="flat" cmpd="sng">
            <a:solidFill>
              <a:srgbClr val="595959"/>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1920240" y="442220"/>
            <a:ext cx="8770571" cy="1345269"/>
          </a:xfrm>
          <a:prstGeom prst="rect">
            <a:avLst/>
          </a:prstGeom>
          <a:noFill/>
          <a:ln>
            <a:noFill/>
          </a:ln>
        </p:spPr>
        <p:txBody>
          <a:bodyPr spcFirstLastPara="1" wrap="square" lIns="109725" tIns="109725" rIns="109725" bIns="91425" anchor="b" anchorCtr="0">
            <a:normAutofit/>
          </a:bodyPr>
          <a:lstStyle>
            <a:lvl1pPr lvl="0" algn="l">
              <a:lnSpc>
                <a:spcPct val="13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7"/>
          <p:cNvSpPr txBox="1">
            <a:spLocks noGrp="1"/>
          </p:cNvSpPr>
          <p:nvPr>
            <p:ph type="body" idx="1"/>
          </p:nvPr>
        </p:nvSpPr>
        <p:spPr>
          <a:xfrm>
            <a:off x="1920240" y="2312276"/>
            <a:ext cx="8770571" cy="3651504"/>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188589"/>
              </a:buClr>
              <a:buSzPts val="1800"/>
              <a:buChar char="–"/>
              <a:defRPr/>
            </a:lvl6pPr>
            <a:lvl7pPr marL="3200400" lvl="6" indent="-342900" algn="l">
              <a:lnSpc>
                <a:spcPct val="111000"/>
              </a:lnSpc>
              <a:spcBef>
                <a:spcPts val="930"/>
              </a:spcBef>
              <a:spcAft>
                <a:spcPts val="0"/>
              </a:spcAft>
              <a:buClr>
                <a:srgbClr val="188589"/>
              </a:buClr>
              <a:buSzPts val="1800"/>
              <a:buChar char="–"/>
              <a:defRPr/>
            </a:lvl7pPr>
            <a:lvl8pPr marL="3657600" lvl="7" indent="-342900" algn="l">
              <a:lnSpc>
                <a:spcPct val="111000"/>
              </a:lnSpc>
              <a:spcBef>
                <a:spcPts val="930"/>
              </a:spcBef>
              <a:spcAft>
                <a:spcPts val="0"/>
              </a:spcAft>
              <a:buClr>
                <a:srgbClr val="188589"/>
              </a:buClr>
              <a:buSzPts val="1800"/>
              <a:buChar char="–"/>
              <a:defRPr/>
            </a:lvl8pPr>
            <a:lvl9pPr marL="4114800" lvl="8" indent="-342900" algn="l">
              <a:lnSpc>
                <a:spcPct val="111000"/>
              </a:lnSpc>
              <a:spcBef>
                <a:spcPts val="930"/>
              </a:spcBef>
              <a:spcAft>
                <a:spcPts val="0"/>
              </a:spcAft>
              <a:buClr>
                <a:srgbClr val="188589"/>
              </a:buClr>
              <a:buSzPts val="1800"/>
              <a:buChar char="–"/>
              <a:defRPr/>
            </a:lvl9pPr>
          </a:lstStyle>
          <a:p>
            <a:endParaRPr/>
          </a:p>
        </p:txBody>
      </p:sp>
      <p:sp>
        <p:nvSpPr>
          <p:cNvPr id="25" name="Google Shape;25;p7"/>
          <p:cNvSpPr txBox="1">
            <a:spLocks noGrp="1"/>
          </p:cNvSpPr>
          <p:nvPr>
            <p:ph type="dt" idx="10"/>
          </p:nvPr>
        </p:nvSpPr>
        <p:spPr>
          <a:xfrm>
            <a:off x="7850727" y="6170491"/>
            <a:ext cx="2840083" cy="457200"/>
          </a:xfrm>
          <a:prstGeom prst="rect">
            <a:avLst/>
          </a:prstGeom>
          <a:noFill/>
          <a:ln>
            <a:noFill/>
          </a:ln>
        </p:spPr>
        <p:txBody>
          <a:bodyPr spcFirstLastPara="1" wrap="square" lIns="109725" tIns="109725" rIns="109725" bIns="91425"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
          <p:cNvSpPr txBox="1">
            <a:spLocks noGrp="1"/>
          </p:cNvSpPr>
          <p:nvPr>
            <p:ph type="ftr" idx="11"/>
          </p:nvPr>
        </p:nvSpPr>
        <p:spPr>
          <a:xfrm>
            <a:off x="1920240" y="6170490"/>
            <a:ext cx="5667375"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sldNum" idx="12"/>
          </p:nvPr>
        </p:nvSpPr>
        <p:spPr>
          <a:xfrm>
            <a:off x="10853744" y="6170490"/>
            <a:ext cx="1188720" cy="457200"/>
          </a:xfrm>
          <a:prstGeom prst="rect">
            <a:avLst/>
          </a:prstGeom>
          <a:noFill/>
          <a:ln>
            <a:noFill/>
          </a:ln>
        </p:spPr>
        <p:txBody>
          <a:bodyPr spcFirstLastPara="1" wrap="square" lIns="109725" tIns="109725" rIns="109725" bIns="91425"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it-IT"/>
              <a:pPr marL="0" lvl="0" indent="0" algn="l" rtl="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grpSp>
        <p:nvGrpSpPr>
          <p:cNvPr id="29" name="Google Shape;29;p8"/>
          <p:cNvGrpSpPr/>
          <p:nvPr/>
        </p:nvGrpSpPr>
        <p:grpSpPr>
          <a:xfrm>
            <a:off x="3124577" y="0"/>
            <a:ext cx="4389519" cy="2916937"/>
            <a:chOff x="3124577" y="0"/>
            <a:chExt cx="4389519" cy="2916937"/>
          </a:xfrm>
        </p:grpSpPr>
        <p:sp>
          <p:nvSpPr>
            <p:cNvPr id="30" name="Google Shape;30;p8"/>
            <p:cNvSpPr/>
            <p:nvPr/>
          </p:nvSpPr>
          <p:spPr>
            <a:xfrm>
              <a:off x="3320637" y="0"/>
              <a:ext cx="4013331" cy="2742133"/>
            </a:xfrm>
            <a:custGeom>
              <a:avLst/>
              <a:gdLst/>
              <a:ahLst/>
              <a:cxnLst/>
              <a:rect l="l" t="t" r="r" b="b"/>
              <a:pathLst>
                <a:path w="4013331" h="2742133" extrusionOk="0">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31" name="Google Shape;31;p8"/>
            <p:cNvSpPr/>
            <p:nvPr/>
          </p:nvSpPr>
          <p:spPr>
            <a:xfrm>
              <a:off x="3566319" y="0"/>
              <a:ext cx="3401415" cy="2440484"/>
            </a:xfrm>
            <a:custGeom>
              <a:avLst/>
              <a:gdLst/>
              <a:ahLst/>
              <a:cxnLst/>
              <a:rect l="l" t="t" r="r" b="b"/>
              <a:pathLst>
                <a:path w="3401415" h="2440484" extrusionOk="0">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cap="flat" cmpd="sng">
              <a:solidFill>
                <a:srgbClr val="D3C8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32" name="Google Shape;32;p8"/>
            <p:cNvSpPr/>
            <p:nvPr/>
          </p:nvSpPr>
          <p:spPr>
            <a:xfrm>
              <a:off x="3232490" y="0"/>
              <a:ext cx="4164597" cy="2817185"/>
            </a:xfrm>
            <a:custGeom>
              <a:avLst/>
              <a:gdLst/>
              <a:ahLst/>
              <a:cxnLst/>
              <a:rect l="l" t="t" r="r" b="b"/>
              <a:pathLst>
                <a:path w="4130517" h="2806419" extrusionOk="0">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33" name="Google Shape;33;p8"/>
            <p:cNvSpPr/>
            <p:nvPr/>
          </p:nvSpPr>
          <p:spPr>
            <a:xfrm>
              <a:off x="3124577" y="0"/>
              <a:ext cx="4389519" cy="2916937"/>
            </a:xfrm>
            <a:custGeom>
              <a:avLst/>
              <a:gdLst/>
              <a:ahLst/>
              <a:cxnLst/>
              <a:rect l="l" t="t" r="r" b="b"/>
              <a:pathLst>
                <a:path w="4389519" h="2916937" extrusionOk="0">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grpSp>
        <p:nvGrpSpPr>
          <p:cNvPr id="34" name="Google Shape;34;p8"/>
          <p:cNvGrpSpPr/>
          <p:nvPr/>
        </p:nvGrpSpPr>
        <p:grpSpPr>
          <a:xfrm>
            <a:off x="8122942" y="0"/>
            <a:ext cx="4069058" cy="3547008"/>
            <a:chOff x="8122942" y="0"/>
            <a:chExt cx="4069058" cy="3547008"/>
          </a:xfrm>
        </p:grpSpPr>
        <p:sp>
          <p:nvSpPr>
            <p:cNvPr id="35" name="Google Shape;35;p8"/>
            <p:cNvSpPr/>
            <p:nvPr/>
          </p:nvSpPr>
          <p:spPr>
            <a:xfrm>
              <a:off x="8122942" y="0"/>
              <a:ext cx="4069058" cy="3547008"/>
            </a:xfrm>
            <a:custGeom>
              <a:avLst/>
              <a:gdLst/>
              <a:ahLst/>
              <a:cxnLst/>
              <a:rect l="l" t="t" r="r" b="b"/>
              <a:pathLst>
                <a:path w="4069058" h="3547008" extrusionOk="0">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36" name="Google Shape;36;p8"/>
            <p:cNvSpPr/>
            <p:nvPr/>
          </p:nvSpPr>
          <p:spPr>
            <a:xfrm flipH="1">
              <a:off x="8319994" y="0"/>
              <a:ext cx="3872006" cy="3321595"/>
            </a:xfrm>
            <a:custGeom>
              <a:avLst/>
              <a:gdLst/>
              <a:ahLst/>
              <a:cxnLst/>
              <a:rect l="l" t="t" r="r" b="b"/>
              <a:pathLst>
                <a:path w="3872006" h="3321595" extrusionOk="0">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37" name="Google Shape;37;p8"/>
            <p:cNvSpPr/>
            <p:nvPr/>
          </p:nvSpPr>
          <p:spPr>
            <a:xfrm flipH="1">
              <a:off x="8729240" y="9274"/>
              <a:ext cx="3462454" cy="3010961"/>
            </a:xfrm>
            <a:custGeom>
              <a:avLst/>
              <a:gdLst/>
              <a:ahLst/>
              <a:cxnLst/>
              <a:rect l="l" t="t" r="r" b="b"/>
              <a:pathLst>
                <a:path w="3462454" h="3010961" extrusionOk="0">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cap="flat" cmpd="sng">
              <a:solidFill>
                <a:srgbClr val="D3C8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38" name="Google Shape;38;p8"/>
            <p:cNvSpPr/>
            <p:nvPr/>
          </p:nvSpPr>
          <p:spPr>
            <a:xfrm flipH="1">
              <a:off x="8243247" y="9274"/>
              <a:ext cx="3948447" cy="3411460"/>
            </a:xfrm>
            <a:custGeom>
              <a:avLst/>
              <a:gdLst/>
              <a:ahLst/>
              <a:cxnLst/>
              <a:rect l="l" t="t" r="r" b="b"/>
              <a:pathLst>
                <a:path w="3904481" h="3411460" extrusionOk="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grpSp>
      <p:grpSp>
        <p:nvGrpSpPr>
          <p:cNvPr id="39" name="Google Shape;39;p8"/>
          <p:cNvGrpSpPr/>
          <p:nvPr/>
        </p:nvGrpSpPr>
        <p:grpSpPr>
          <a:xfrm>
            <a:off x="-1" y="1355238"/>
            <a:ext cx="4381339" cy="5510713"/>
            <a:chOff x="0" y="1347287"/>
            <a:chExt cx="4259808" cy="5510713"/>
          </a:xfrm>
        </p:grpSpPr>
        <p:sp>
          <p:nvSpPr>
            <p:cNvPr id="40" name="Google Shape;40;p8"/>
            <p:cNvSpPr/>
            <p:nvPr/>
          </p:nvSpPr>
          <p:spPr>
            <a:xfrm>
              <a:off x="0" y="1676545"/>
              <a:ext cx="4174269" cy="5181455"/>
            </a:xfrm>
            <a:custGeom>
              <a:avLst/>
              <a:gdLst/>
              <a:ahLst/>
              <a:cxnLst/>
              <a:rect l="l" t="t" r="r" b="b"/>
              <a:pathLst>
                <a:path w="4174269" h="5181455" extrusionOk="0">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41" name="Google Shape;41;p8"/>
            <p:cNvSpPr/>
            <p:nvPr/>
          </p:nvSpPr>
          <p:spPr>
            <a:xfrm>
              <a:off x="0" y="1347287"/>
              <a:ext cx="4259808" cy="5510713"/>
            </a:xfrm>
            <a:custGeom>
              <a:avLst/>
              <a:gdLst/>
              <a:ahLst/>
              <a:cxnLst/>
              <a:rect l="l" t="t" r="r" b="b"/>
              <a:pathLst>
                <a:path w="4259808" h="5510713" extrusionOk="0">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42" name="Google Shape;42;p8"/>
            <p:cNvSpPr/>
            <p:nvPr/>
          </p:nvSpPr>
          <p:spPr>
            <a:xfrm>
              <a:off x="0" y="1592806"/>
              <a:ext cx="4029221" cy="5265194"/>
            </a:xfrm>
            <a:custGeom>
              <a:avLst/>
              <a:gdLst/>
              <a:ahLst/>
              <a:cxnLst/>
              <a:rect l="l" t="t" r="r" b="b"/>
              <a:pathLst>
                <a:path w="4029221" h="5265194" extrusionOk="0">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cap="flat" cmpd="sng">
              <a:solidFill>
                <a:srgbClr val="D3C8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43" name="Google Shape;43;p8"/>
            <p:cNvSpPr/>
            <p:nvPr/>
          </p:nvSpPr>
          <p:spPr>
            <a:xfrm>
              <a:off x="0" y="2147333"/>
              <a:ext cx="3702048" cy="4710667"/>
            </a:xfrm>
            <a:custGeom>
              <a:avLst/>
              <a:gdLst/>
              <a:ahLst/>
              <a:cxnLst/>
              <a:rect l="l" t="t" r="r" b="b"/>
              <a:pathLst>
                <a:path w="3702048" h="4710667" extrusionOk="0">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cap="flat" cmpd="sng">
              <a:solidFill>
                <a:srgbClr val="D3C8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sp>
        <p:nvSpPr>
          <p:cNvPr id="44" name="Google Shape;44;p8"/>
          <p:cNvSpPr txBox="1">
            <a:spLocks noGrp="1"/>
          </p:cNvSpPr>
          <p:nvPr>
            <p:ph type="title"/>
          </p:nvPr>
        </p:nvSpPr>
        <p:spPr>
          <a:xfrm>
            <a:off x="4654296" y="3420734"/>
            <a:ext cx="6665976" cy="2129674"/>
          </a:xfrm>
          <a:prstGeom prst="rect">
            <a:avLst/>
          </a:prstGeom>
          <a:noFill/>
          <a:ln>
            <a:noFill/>
          </a:ln>
        </p:spPr>
        <p:txBody>
          <a:bodyPr spcFirstLastPara="1" wrap="square" lIns="109725" tIns="109725" rIns="109725" bIns="91425" anchor="b" anchorCtr="0">
            <a:noAutofit/>
          </a:bodyPr>
          <a:lstStyle>
            <a:lvl1pPr lvl="0" algn="l">
              <a:lnSpc>
                <a:spcPct val="110000"/>
              </a:lnSpc>
              <a:spcBef>
                <a:spcPts val="0"/>
              </a:spcBef>
              <a:spcAft>
                <a:spcPts val="0"/>
              </a:spcAft>
              <a:buClr>
                <a:srgbClr val="3F3F3F"/>
              </a:buClr>
              <a:buSzPts val="4800"/>
              <a:buFont typeface="Meiryo"/>
              <a:buNone/>
              <a:defRPr sz="4800" cap="none">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8"/>
          <p:cNvSpPr txBox="1">
            <a:spLocks noGrp="1"/>
          </p:cNvSpPr>
          <p:nvPr>
            <p:ph type="ftr" idx="11"/>
          </p:nvPr>
        </p:nvSpPr>
        <p:spPr>
          <a:xfrm>
            <a:off x="4654296" y="6170490"/>
            <a:ext cx="5713314"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8"/>
          <p:cNvSpPr txBox="1">
            <a:spLocks noGrp="1"/>
          </p:cNvSpPr>
          <p:nvPr>
            <p:ph type="sldNum" idx="12"/>
          </p:nvPr>
        </p:nvSpPr>
        <p:spPr>
          <a:xfrm>
            <a:off x="10853744" y="6170490"/>
            <a:ext cx="1188720" cy="457200"/>
          </a:xfrm>
          <a:prstGeom prst="rect">
            <a:avLst/>
          </a:prstGeom>
          <a:noFill/>
          <a:ln>
            <a:noFill/>
          </a:ln>
        </p:spPr>
        <p:txBody>
          <a:bodyPr spcFirstLastPara="1" wrap="square" lIns="109725" tIns="109725" rIns="109725" bIns="91425"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it-IT"/>
              <a:pPr marL="0" lvl="0" indent="0" algn="l" rtl="0">
                <a:spcBef>
                  <a:spcPts val="0"/>
                </a:spcBef>
                <a:spcAft>
                  <a:spcPts val="0"/>
                </a:spcAft>
                <a:buNone/>
              </a:pPr>
              <a:t>‹N›</a:t>
            </a:fld>
            <a:endParaRPr/>
          </a:p>
        </p:txBody>
      </p:sp>
      <p:sp>
        <p:nvSpPr>
          <p:cNvPr id="47" name="Google Shape;47;p8"/>
          <p:cNvSpPr txBox="1">
            <a:spLocks noGrp="1"/>
          </p:cNvSpPr>
          <p:nvPr>
            <p:ph type="body" idx="1"/>
          </p:nvPr>
        </p:nvSpPr>
        <p:spPr>
          <a:xfrm>
            <a:off x="4654295" y="5550408"/>
            <a:ext cx="6665975" cy="512064"/>
          </a:xfrm>
          <a:prstGeom prst="rect">
            <a:avLst/>
          </a:prstGeom>
          <a:noFill/>
          <a:ln>
            <a:noFill/>
          </a:ln>
        </p:spPr>
        <p:txBody>
          <a:bodyPr spcFirstLastPara="1" wrap="square" lIns="109725" tIns="109725" rIns="109725" bIns="91425" anchor="t" anchorCtr="0">
            <a:normAutofit/>
          </a:bodyPr>
          <a:lstStyle>
            <a:lvl1pPr marL="457200" lvl="0" indent="-228600" algn="l">
              <a:lnSpc>
                <a:spcPct val="130000"/>
              </a:lnSpc>
              <a:spcBef>
                <a:spcPts val="0"/>
              </a:spcBef>
              <a:spcAft>
                <a:spcPts val="0"/>
              </a:spcAft>
              <a:buClr>
                <a:srgbClr val="3F3F3F"/>
              </a:buClr>
              <a:buSzPts val="2000"/>
              <a:buNone/>
              <a:defRPr sz="2000">
                <a:solidFill>
                  <a:srgbClr val="3F3F3F"/>
                </a:solidFill>
              </a:defRPr>
            </a:lvl1pPr>
            <a:lvl2pPr marL="914400" lvl="1" indent="-228600" algn="l">
              <a:lnSpc>
                <a:spcPct val="140000"/>
              </a:lnSpc>
              <a:spcBef>
                <a:spcPts val="930"/>
              </a:spcBef>
              <a:spcAft>
                <a:spcPts val="0"/>
              </a:spcAft>
              <a:buClr>
                <a:srgbClr val="888888"/>
              </a:buClr>
              <a:buSzPts val="2000"/>
              <a:buNone/>
              <a:defRPr sz="2000">
                <a:solidFill>
                  <a:srgbClr val="888888"/>
                </a:solidFill>
              </a:defRPr>
            </a:lvl2pPr>
            <a:lvl3pPr marL="1371600" lvl="2" indent="-228600" algn="l">
              <a:lnSpc>
                <a:spcPct val="140000"/>
              </a:lnSpc>
              <a:spcBef>
                <a:spcPts val="930"/>
              </a:spcBef>
              <a:spcAft>
                <a:spcPts val="0"/>
              </a:spcAft>
              <a:buClr>
                <a:srgbClr val="888888"/>
              </a:buClr>
              <a:buSzPts val="1800"/>
              <a:buNone/>
              <a:defRPr sz="1800">
                <a:solidFill>
                  <a:srgbClr val="888888"/>
                </a:solidFill>
              </a:defRPr>
            </a:lvl3pPr>
            <a:lvl4pPr marL="1828800" lvl="3" indent="-228600" algn="l">
              <a:lnSpc>
                <a:spcPct val="140000"/>
              </a:lnSpc>
              <a:spcBef>
                <a:spcPts val="930"/>
              </a:spcBef>
              <a:spcAft>
                <a:spcPts val="0"/>
              </a:spcAft>
              <a:buClr>
                <a:srgbClr val="888888"/>
              </a:buClr>
              <a:buSzPts val="1600"/>
              <a:buNone/>
              <a:defRPr sz="1600">
                <a:solidFill>
                  <a:srgbClr val="888888"/>
                </a:solidFill>
              </a:defRPr>
            </a:lvl4pPr>
            <a:lvl5pPr marL="2286000" lvl="4" indent="-228600" algn="l">
              <a:lnSpc>
                <a:spcPct val="140000"/>
              </a:lnSpc>
              <a:spcBef>
                <a:spcPts val="930"/>
              </a:spcBef>
              <a:spcAft>
                <a:spcPts val="0"/>
              </a:spcAft>
              <a:buClr>
                <a:srgbClr val="888888"/>
              </a:buClr>
              <a:buSzPts val="1600"/>
              <a:buNone/>
              <a:defRPr sz="1600">
                <a:solidFill>
                  <a:srgbClr val="888888"/>
                </a:solidFill>
              </a:defRPr>
            </a:lvl5pPr>
            <a:lvl6pPr marL="2743200" lvl="5" indent="-228600" algn="l">
              <a:lnSpc>
                <a:spcPct val="111000"/>
              </a:lnSpc>
              <a:spcBef>
                <a:spcPts val="930"/>
              </a:spcBef>
              <a:spcAft>
                <a:spcPts val="0"/>
              </a:spcAft>
              <a:buClr>
                <a:srgbClr val="888888"/>
              </a:buClr>
              <a:buSzPts val="1600"/>
              <a:buNone/>
              <a:defRPr sz="1600">
                <a:solidFill>
                  <a:srgbClr val="888888"/>
                </a:solidFill>
              </a:defRPr>
            </a:lvl6pPr>
            <a:lvl7pPr marL="3200400" lvl="6" indent="-228600" algn="l">
              <a:lnSpc>
                <a:spcPct val="111000"/>
              </a:lnSpc>
              <a:spcBef>
                <a:spcPts val="930"/>
              </a:spcBef>
              <a:spcAft>
                <a:spcPts val="0"/>
              </a:spcAft>
              <a:buClr>
                <a:srgbClr val="888888"/>
              </a:buClr>
              <a:buSzPts val="1600"/>
              <a:buNone/>
              <a:defRPr sz="1600">
                <a:solidFill>
                  <a:srgbClr val="888888"/>
                </a:solidFill>
              </a:defRPr>
            </a:lvl7pPr>
            <a:lvl8pPr marL="3657600" lvl="7" indent="-228600" algn="l">
              <a:lnSpc>
                <a:spcPct val="111000"/>
              </a:lnSpc>
              <a:spcBef>
                <a:spcPts val="930"/>
              </a:spcBef>
              <a:spcAft>
                <a:spcPts val="0"/>
              </a:spcAft>
              <a:buClr>
                <a:srgbClr val="888888"/>
              </a:buClr>
              <a:buSzPts val="1600"/>
              <a:buNone/>
              <a:defRPr sz="1600">
                <a:solidFill>
                  <a:srgbClr val="888888"/>
                </a:solidFill>
              </a:defRPr>
            </a:lvl8pPr>
            <a:lvl9pPr marL="4114800" lvl="8" indent="-228600" algn="l">
              <a:lnSpc>
                <a:spcPct val="111000"/>
              </a:lnSpc>
              <a:spcBef>
                <a:spcPts val="930"/>
              </a:spcBef>
              <a:spcAft>
                <a:spcPts val="0"/>
              </a:spcAft>
              <a:buClr>
                <a:srgbClr val="888888"/>
              </a:buClr>
              <a:buSzPts val="1600"/>
              <a:buNone/>
              <a:defRPr sz="1600">
                <a:solidFill>
                  <a:srgbClr val="888888"/>
                </a:solidFill>
              </a:defRPr>
            </a:lvl9pPr>
          </a:lstStyle>
          <a:p>
            <a:endParaRPr/>
          </a:p>
        </p:txBody>
      </p:sp>
      <p:sp>
        <p:nvSpPr>
          <p:cNvPr id="48" name="Google Shape;48;p8"/>
          <p:cNvSpPr txBox="1">
            <a:spLocks noGrp="1"/>
          </p:cNvSpPr>
          <p:nvPr>
            <p:ph type="dt" idx="10"/>
          </p:nvPr>
        </p:nvSpPr>
        <p:spPr>
          <a:xfrm>
            <a:off x="640080" y="6170491"/>
            <a:ext cx="2840083"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1920240" y="442220"/>
            <a:ext cx="8770571" cy="1345269"/>
          </a:xfrm>
          <a:prstGeom prst="rect">
            <a:avLst/>
          </a:prstGeom>
          <a:noFill/>
          <a:ln>
            <a:noFill/>
          </a:ln>
        </p:spPr>
        <p:txBody>
          <a:bodyPr spcFirstLastPara="1" wrap="square" lIns="109725" tIns="109725" rIns="109725" bIns="91425" anchor="b" anchorCtr="0">
            <a:normAutofit/>
          </a:bodyPr>
          <a:lstStyle>
            <a:lvl1pPr lvl="0" algn="l">
              <a:lnSpc>
                <a:spcPct val="13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
          <p:cNvSpPr txBox="1">
            <a:spLocks noGrp="1"/>
          </p:cNvSpPr>
          <p:nvPr>
            <p:ph type="body" idx="1"/>
          </p:nvPr>
        </p:nvSpPr>
        <p:spPr>
          <a:xfrm>
            <a:off x="1920240" y="2438399"/>
            <a:ext cx="4160520" cy="3657601"/>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188589"/>
              </a:buClr>
              <a:buSzPts val="1800"/>
              <a:buChar char="–"/>
              <a:defRPr/>
            </a:lvl6pPr>
            <a:lvl7pPr marL="3200400" lvl="6" indent="-342900" algn="l">
              <a:lnSpc>
                <a:spcPct val="111000"/>
              </a:lnSpc>
              <a:spcBef>
                <a:spcPts val="930"/>
              </a:spcBef>
              <a:spcAft>
                <a:spcPts val="0"/>
              </a:spcAft>
              <a:buClr>
                <a:srgbClr val="188589"/>
              </a:buClr>
              <a:buSzPts val="1800"/>
              <a:buChar char="–"/>
              <a:defRPr/>
            </a:lvl7pPr>
            <a:lvl8pPr marL="3657600" lvl="7" indent="-342900" algn="l">
              <a:lnSpc>
                <a:spcPct val="111000"/>
              </a:lnSpc>
              <a:spcBef>
                <a:spcPts val="930"/>
              </a:spcBef>
              <a:spcAft>
                <a:spcPts val="0"/>
              </a:spcAft>
              <a:buClr>
                <a:srgbClr val="188589"/>
              </a:buClr>
              <a:buSzPts val="1800"/>
              <a:buChar char="–"/>
              <a:defRPr/>
            </a:lvl8pPr>
            <a:lvl9pPr marL="4114800" lvl="8" indent="-342900" algn="l">
              <a:lnSpc>
                <a:spcPct val="111000"/>
              </a:lnSpc>
              <a:spcBef>
                <a:spcPts val="930"/>
              </a:spcBef>
              <a:spcAft>
                <a:spcPts val="0"/>
              </a:spcAft>
              <a:buClr>
                <a:srgbClr val="188589"/>
              </a:buClr>
              <a:buSzPts val="1800"/>
              <a:buChar char="–"/>
              <a:defRPr/>
            </a:lvl9pPr>
          </a:lstStyle>
          <a:p>
            <a:endParaRPr/>
          </a:p>
        </p:txBody>
      </p:sp>
      <p:sp>
        <p:nvSpPr>
          <p:cNvPr id="52" name="Google Shape;52;p9"/>
          <p:cNvSpPr txBox="1">
            <a:spLocks noGrp="1"/>
          </p:cNvSpPr>
          <p:nvPr>
            <p:ph type="body" idx="2"/>
          </p:nvPr>
        </p:nvSpPr>
        <p:spPr>
          <a:xfrm>
            <a:off x="6530290" y="2438399"/>
            <a:ext cx="4160520" cy="3657601"/>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188589"/>
              </a:buClr>
              <a:buSzPts val="1800"/>
              <a:buChar char="–"/>
              <a:defRPr/>
            </a:lvl6pPr>
            <a:lvl7pPr marL="3200400" lvl="6" indent="-342900" algn="l">
              <a:lnSpc>
                <a:spcPct val="111000"/>
              </a:lnSpc>
              <a:spcBef>
                <a:spcPts val="930"/>
              </a:spcBef>
              <a:spcAft>
                <a:spcPts val="0"/>
              </a:spcAft>
              <a:buClr>
                <a:srgbClr val="188589"/>
              </a:buClr>
              <a:buSzPts val="1800"/>
              <a:buChar char="–"/>
              <a:defRPr/>
            </a:lvl7pPr>
            <a:lvl8pPr marL="3657600" lvl="7" indent="-342900" algn="l">
              <a:lnSpc>
                <a:spcPct val="111000"/>
              </a:lnSpc>
              <a:spcBef>
                <a:spcPts val="930"/>
              </a:spcBef>
              <a:spcAft>
                <a:spcPts val="0"/>
              </a:spcAft>
              <a:buClr>
                <a:srgbClr val="188589"/>
              </a:buClr>
              <a:buSzPts val="1800"/>
              <a:buChar char="–"/>
              <a:defRPr/>
            </a:lvl8pPr>
            <a:lvl9pPr marL="4114800" lvl="8" indent="-342900" algn="l">
              <a:lnSpc>
                <a:spcPct val="111000"/>
              </a:lnSpc>
              <a:spcBef>
                <a:spcPts val="930"/>
              </a:spcBef>
              <a:spcAft>
                <a:spcPts val="0"/>
              </a:spcAft>
              <a:buClr>
                <a:srgbClr val="188589"/>
              </a:buClr>
              <a:buSzPts val="1800"/>
              <a:buChar char="–"/>
              <a:defRPr/>
            </a:lvl9pPr>
          </a:lstStyle>
          <a:p>
            <a:endParaRPr/>
          </a:p>
        </p:txBody>
      </p:sp>
      <p:sp>
        <p:nvSpPr>
          <p:cNvPr id="53" name="Google Shape;53;p9"/>
          <p:cNvSpPr txBox="1">
            <a:spLocks noGrp="1"/>
          </p:cNvSpPr>
          <p:nvPr>
            <p:ph type="dt" idx="10"/>
          </p:nvPr>
        </p:nvSpPr>
        <p:spPr>
          <a:xfrm>
            <a:off x="7850727" y="6170491"/>
            <a:ext cx="2840083" cy="457200"/>
          </a:xfrm>
          <a:prstGeom prst="rect">
            <a:avLst/>
          </a:prstGeom>
          <a:noFill/>
          <a:ln>
            <a:noFill/>
          </a:ln>
        </p:spPr>
        <p:txBody>
          <a:bodyPr spcFirstLastPara="1" wrap="square" lIns="109725" tIns="109725" rIns="109725" bIns="91425"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9"/>
          <p:cNvSpPr txBox="1">
            <a:spLocks noGrp="1"/>
          </p:cNvSpPr>
          <p:nvPr>
            <p:ph type="ftr" idx="11"/>
          </p:nvPr>
        </p:nvSpPr>
        <p:spPr>
          <a:xfrm>
            <a:off x="1920240" y="6170490"/>
            <a:ext cx="5667375"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9"/>
          <p:cNvSpPr txBox="1">
            <a:spLocks noGrp="1"/>
          </p:cNvSpPr>
          <p:nvPr>
            <p:ph type="sldNum" idx="12"/>
          </p:nvPr>
        </p:nvSpPr>
        <p:spPr>
          <a:xfrm>
            <a:off x="10853744" y="6170490"/>
            <a:ext cx="1188720" cy="457200"/>
          </a:xfrm>
          <a:prstGeom prst="rect">
            <a:avLst/>
          </a:prstGeom>
          <a:noFill/>
          <a:ln>
            <a:noFill/>
          </a:ln>
        </p:spPr>
        <p:txBody>
          <a:bodyPr spcFirstLastPara="1" wrap="square" lIns="109725" tIns="109725" rIns="109725" bIns="91425"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it-IT"/>
              <a:pPr marL="0" lvl="0" indent="0" algn="l" rtl="0">
                <a:spcBef>
                  <a:spcPts val="0"/>
                </a:spcBef>
                <a:spcAft>
                  <a:spcPts val="0"/>
                </a:spcAft>
                <a:buNone/>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6"/>
        <p:cNvGrpSpPr/>
        <p:nvPr/>
      </p:nvGrpSpPr>
      <p:grpSpPr>
        <a:xfrm>
          <a:off x="0" y="0"/>
          <a:ext cx="0" cy="0"/>
          <a:chOff x="0" y="0"/>
          <a:chExt cx="0" cy="0"/>
        </a:xfrm>
      </p:grpSpPr>
      <p:sp>
        <p:nvSpPr>
          <p:cNvPr id="57" name="Google Shape;57;p10"/>
          <p:cNvSpPr txBox="1">
            <a:spLocks noGrp="1"/>
          </p:cNvSpPr>
          <p:nvPr>
            <p:ph type="body" idx="1"/>
          </p:nvPr>
        </p:nvSpPr>
        <p:spPr>
          <a:xfrm>
            <a:off x="1920241" y="2456408"/>
            <a:ext cx="4160520" cy="823912"/>
          </a:xfrm>
          <a:prstGeom prst="rect">
            <a:avLst/>
          </a:prstGeom>
          <a:noFill/>
          <a:ln>
            <a:noFill/>
          </a:ln>
        </p:spPr>
        <p:txBody>
          <a:bodyPr spcFirstLastPara="1" wrap="square" lIns="109725" tIns="109725" rIns="109725" bIns="91425" anchor="b" anchorCtr="0">
            <a:normAutofit/>
          </a:bodyPr>
          <a:lstStyle>
            <a:lvl1pPr marL="457200" lvl="0" indent="-228600" algn="l">
              <a:lnSpc>
                <a:spcPct val="130000"/>
              </a:lnSpc>
              <a:spcBef>
                <a:spcPts val="930"/>
              </a:spcBef>
              <a:spcAft>
                <a:spcPts val="0"/>
              </a:spcAft>
              <a:buClr>
                <a:schemeClr val="accent1"/>
              </a:buClr>
              <a:buSzPts val="1800"/>
              <a:buNone/>
              <a:defRPr sz="1800" b="1" cap="none">
                <a:solidFill>
                  <a:schemeClr val="accent1"/>
                </a:solidFill>
              </a:defRPr>
            </a:lvl1pPr>
            <a:lvl2pPr marL="914400" lvl="1" indent="-228600" algn="l">
              <a:lnSpc>
                <a:spcPct val="140000"/>
              </a:lnSpc>
              <a:spcBef>
                <a:spcPts val="930"/>
              </a:spcBef>
              <a:spcAft>
                <a:spcPts val="0"/>
              </a:spcAft>
              <a:buClr>
                <a:srgbClr val="3F3F3F"/>
              </a:buClr>
              <a:buSzPts val="2000"/>
              <a:buNone/>
              <a:defRPr sz="2000" b="1"/>
            </a:lvl2pPr>
            <a:lvl3pPr marL="1371600" lvl="2" indent="-228600" algn="l">
              <a:lnSpc>
                <a:spcPct val="140000"/>
              </a:lnSpc>
              <a:spcBef>
                <a:spcPts val="930"/>
              </a:spcBef>
              <a:spcAft>
                <a:spcPts val="0"/>
              </a:spcAft>
              <a:buClr>
                <a:srgbClr val="3F3F3F"/>
              </a:buClr>
              <a:buSzPts val="1800"/>
              <a:buNone/>
              <a:defRPr sz="1800" b="1"/>
            </a:lvl3pPr>
            <a:lvl4pPr marL="1828800" lvl="3" indent="-228600" algn="l">
              <a:lnSpc>
                <a:spcPct val="140000"/>
              </a:lnSpc>
              <a:spcBef>
                <a:spcPts val="930"/>
              </a:spcBef>
              <a:spcAft>
                <a:spcPts val="0"/>
              </a:spcAft>
              <a:buClr>
                <a:srgbClr val="3F3F3F"/>
              </a:buClr>
              <a:buSzPts val="1600"/>
              <a:buNone/>
              <a:defRPr sz="1600" b="1"/>
            </a:lvl4pPr>
            <a:lvl5pPr marL="2286000" lvl="4" indent="-228600" algn="l">
              <a:lnSpc>
                <a:spcPct val="140000"/>
              </a:lnSpc>
              <a:spcBef>
                <a:spcPts val="930"/>
              </a:spcBef>
              <a:spcAft>
                <a:spcPts val="0"/>
              </a:spcAft>
              <a:buClr>
                <a:srgbClr val="3F3F3F"/>
              </a:buClr>
              <a:buSzPts val="1600"/>
              <a:buNone/>
              <a:defRPr sz="1600" b="1"/>
            </a:lvl5pPr>
            <a:lvl6pPr marL="2743200" lvl="5" indent="-228600" algn="l">
              <a:lnSpc>
                <a:spcPct val="111000"/>
              </a:lnSpc>
              <a:spcBef>
                <a:spcPts val="930"/>
              </a:spcBef>
              <a:spcAft>
                <a:spcPts val="0"/>
              </a:spcAft>
              <a:buClr>
                <a:srgbClr val="188589"/>
              </a:buClr>
              <a:buSzPts val="1600"/>
              <a:buNone/>
              <a:defRPr sz="1600" b="1"/>
            </a:lvl6pPr>
            <a:lvl7pPr marL="3200400" lvl="6" indent="-228600" algn="l">
              <a:lnSpc>
                <a:spcPct val="111000"/>
              </a:lnSpc>
              <a:spcBef>
                <a:spcPts val="930"/>
              </a:spcBef>
              <a:spcAft>
                <a:spcPts val="0"/>
              </a:spcAft>
              <a:buClr>
                <a:srgbClr val="188589"/>
              </a:buClr>
              <a:buSzPts val="1600"/>
              <a:buNone/>
              <a:defRPr sz="1600" b="1"/>
            </a:lvl7pPr>
            <a:lvl8pPr marL="3657600" lvl="7" indent="-228600" algn="l">
              <a:lnSpc>
                <a:spcPct val="111000"/>
              </a:lnSpc>
              <a:spcBef>
                <a:spcPts val="930"/>
              </a:spcBef>
              <a:spcAft>
                <a:spcPts val="0"/>
              </a:spcAft>
              <a:buClr>
                <a:srgbClr val="188589"/>
              </a:buClr>
              <a:buSzPts val="1600"/>
              <a:buNone/>
              <a:defRPr sz="1600" b="1"/>
            </a:lvl8pPr>
            <a:lvl9pPr marL="4114800" lvl="8" indent="-228600" algn="l">
              <a:lnSpc>
                <a:spcPct val="111000"/>
              </a:lnSpc>
              <a:spcBef>
                <a:spcPts val="930"/>
              </a:spcBef>
              <a:spcAft>
                <a:spcPts val="0"/>
              </a:spcAft>
              <a:buClr>
                <a:srgbClr val="188589"/>
              </a:buClr>
              <a:buSzPts val="1600"/>
              <a:buNone/>
              <a:defRPr sz="1600" b="1"/>
            </a:lvl9pPr>
          </a:lstStyle>
          <a:p>
            <a:endParaRPr/>
          </a:p>
        </p:txBody>
      </p:sp>
      <p:sp>
        <p:nvSpPr>
          <p:cNvPr id="58" name="Google Shape;58;p10"/>
          <p:cNvSpPr txBox="1">
            <a:spLocks noGrp="1"/>
          </p:cNvSpPr>
          <p:nvPr>
            <p:ph type="body" idx="2"/>
          </p:nvPr>
        </p:nvSpPr>
        <p:spPr>
          <a:xfrm>
            <a:off x="1920241" y="3316639"/>
            <a:ext cx="4160520" cy="2779361"/>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188589"/>
              </a:buClr>
              <a:buSzPts val="1800"/>
              <a:buChar char="–"/>
              <a:defRPr/>
            </a:lvl6pPr>
            <a:lvl7pPr marL="3200400" lvl="6" indent="-342900" algn="l">
              <a:lnSpc>
                <a:spcPct val="111000"/>
              </a:lnSpc>
              <a:spcBef>
                <a:spcPts val="930"/>
              </a:spcBef>
              <a:spcAft>
                <a:spcPts val="0"/>
              </a:spcAft>
              <a:buClr>
                <a:srgbClr val="188589"/>
              </a:buClr>
              <a:buSzPts val="1800"/>
              <a:buChar char="–"/>
              <a:defRPr/>
            </a:lvl7pPr>
            <a:lvl8pPr marL="3657600" lvl="7" indent="-342900" algn="l">
              <a:lnSpc>
                <a:spcPct val="111000"/>
              </a:lnSpc>
              <a:spcBef>
                <a:spcPts val="930"/>
              </a:spcBef>
              <a:spcAft>
                <a:spcPts val="0"/>
              </a:spcAft>
              <a:buClr>
                <a:srgbClr val="188589"/>
              </a:buClr>
              <a:buSzPts val="1800"/>
              <a:buChar char="–"/>
              <a:defRPr/>
            </a:lvl8pPr>
            <a:lvl9pPr marL="4114800" lvl="8" indent="-342900" algn="l">
              <a:lnSpc>
                <a:spcPct val="111000"/>
              </a:lnSpc>
              <a:spcBef>
                <a:spcPts val="930"/>
              </a:spcBef>
              <a:spcAft>
                <a:spcPts val="0"/>
              </a:spcAft>
              <a:buClr>
                <a:srgbClr val="188589"/>
              </a:buClr>
              <a:buSzPts val="1800"/>
              <a:buChar char="–"/>
              <a:defRPr/>
            </a:lvl9pPr>
          </a:lstStyle>
          <a:p>
            <a:endParaRPr/>
          </a:p>
        </p:txBody>
      </p:sp>
      <p:sp>
        <p:nvSpPr>
          <p:cNvPr id="59" name="Google Shape;59;p10"/>
          <p:cNvSpPr txBox="1">
            <a:spLocks noGrp="1"/>
          </p:cNvSpPr>
          <p:nvPr>
            <p:ph type="body" idx="3"/>
          </p:nvPr>
        </p:nvSpPr>
        <p:spPr>
          <a:xfrm>
            <a:off x="6530290" y="2456408"/>
            <a:ext cx="4160520" cy="823912"/>
          </a:xfrm>
          <a:prstGeom prst="rect">
            <a:avLst/>
          </a:prstGeom>
          <a:noFill/>
          <a:ln>
            <a:noFill/>
          </a:ln>
        </p:spPr>
        <p:txBody>
          <a:bodyPr spcFirstLastPara="1" wrap="square" lIns="109725" tIns="109725" rIns="109725" bIns="91425" anchor="b" anchorCtr="0">
            <a:normAutofit/>
          </a:bodyPr>
          <a:lstStyle>
            <a:lvl1pPr marL="457200" lvl="0" indent="-228600" algn="l">
              <a:lnSpc>
                <a:spcPct val="99000"/>
              </a:lnSpc>
              <a:spcBef>
                <a:spcPts val="930"/>
              </a:spcBef>
              <a:spcAft>
                <a:spcPts val="0"/>
              </a:spcAft>
              <a:buClr>
                <a:schemeClr val="accent1"/>
              </a:buClr>
              <a:buSzPts val="1800"/>
              <a:buNone/>
              <a:defRPr sz="1800" b="1" cap="none">
                <a:solidFill>
                  <a:schemeClr val="accent1"/>
                </a:solidFill>
                <a:latin typeface="Meiryo"/>
                <a:ea typeface="Meiryo"/>
                <a:cs typeface="Meiryo"/>
                <a:sym typeface="Meiryo"/>
              </a:defRPr>
            </a:lvl1pPr>
            <a:lvl2pPr marL="914400" lvl="1" indent="-228600" algn="l">
              <a:lnSpc>
                <a:spcPct val="140000"/>
              </a:lnSpc>
              <a:spcBef>
                <a:spcPts val="930"/>
              </a:spcBef>
              <a:spcAft>
                <a:spcPts val="0"/>
              </a:spcAft>
              <a:buClr>
                <a:srgbClr val="3F3F3F"/>
              </a:buClr>
              <a:buSzPts val="2000"/>
              <a:buNone/>
              <a:defRPr sz="2000" b="1"/>
            </a:lvl2pPr>
            <a:lvl3pPr marL="1371600" lvl="2" indent="-228600" algn="l">
              <a:lnSpc>
                <a:spcPct val="140000"/>
              </a:lnSpc>
              <a:spcBef>
                <a:spcPts val="930"/>
              </a:spcBef>
              <a:spcAft>
                <a:spcPts val="0"/>
              </a:spcAft>
              <a:buClr>
                <a:srgbClr val="3F3F3F"/>
              </a:buClr>
              <a:buSzPts val="1800"/>
              <a:buNone/>
              <a:defRPr sz="1800" b="1"/>
            </a:lvl3pPr>
            <a:lvl4pPr marL="1828800" lvl="3" indent="-228600" algn="l">
              <a:lnSpc>
                <a:spcPct val="140000"/>
              </a:lnSpc>
              <a:spcBef>
                <a:spcPts val="930"/>
              </a:spcBef>
              <a:spcAft>
                <a:spcPts val="0"/>
              </a:spcAft>
              <a:buClr>
                <a:srgbClr val="3F3F3F"/>
              </a:buClr>
              <a:buSzPts val="1600"/>
              <a:buNone/>
              <a:defRPr sz="1600" b="1"/>
            </a:lvl4pPr>
            <a:lvl5pPr marL="2286000" lvl="4" indent="-228600" algn="l">
              <a:lnSpc>
                <a:spcPct val="140000"/>
              </a:lnSpc>
              <a:spcBef>
                <a:spcPts val="930"/>
              </a:spcBef>
              <a:spcAft>
                <a:spcPts val="0"/>
              </a:spcAft>
              <a:buClr>
                <a:srgbClr val="3F3F3F"/>
              </a:buClr>
              <a:buSzPts val="1600"/>
              <a:buNone/>
              <a:defRPr sz="1600" b="1"/>
            </a:lvl5pPr>
            <a:lvl6pPr marL="2743200" lvl="5" indent="-228600" algn="l">
              <a:lnSpc>
                <a:spcPct val="111000"/>
              </a:lnSpc>
              <a:spcBef>
                <a:spcPts val="930"/>
              </a:spcBef>
              <a:spcAft>
                <a:spcPts val="0"/>
              </a:spcAft>
              <a:buClr>
                <a:srgbClr val="188589"/>
              </a:buClr>
              <a:buSzPts val="1600"/>
              <a:buNone/>
              <a:defRPr sz="1600" b="1"/>
            </a:lvl6pPr>
            <a:lvl7pPr marL="3200400" lvl="6" indent="-228600" algn="l">
              <a:lnSpc>
                <a:spcPct val="111000"/>
              </a:lnSpc>
              <a:spcBef>
                <a:spcPts val="930"/>
              </a:spcBef>
              <a:spcAft>
                <a:spcPts val="0"/>
              </a:spcAft>
              <a:buClr>
                <a:srgbClr val="188589"/>
              </a:buClr>
              <a:buSzPts val="1600"/>
              <a:buNone/>
              <a:defRPr sz="1600" b="1"/>
            </a:lvl7pPr>
            <a:lvl8pPr marL="3657600" lvl="7" indent="-228600" algn="l">
              <a:lnSpc>
                <a:spcPct val="111000"/>
              </a:lnSpc>
              <a:spcBef>
                <a:spcPts val="930"/>
              </a:spcBef>
              <a:spcAft>
                <a:spcPts val="0"/>
              </a:spcAft>
              <a:buClr>
                <a:srgbClr val="188589"/>
              </a:buClr>
              <a:buSzPts val="1600"/>
              <a:buNone/>
              <a:defRPr sz="1600" b="1"/>
            </a:lvl8pPr>
            <a:lvl9pPr marL="4114800" lvl="8" indent="-228600" algn="l">
              <a:lnSpc>
                <a:spcPct val="111000"/>
              </a:lnSpc>
              <a:spcBef>
                <a:spcPts val="930"/>
              </a:spcBef>
              <a:spcAft>
                <a:spcPts val="0"/>
              </a:spcAft>
              <a:buClr>
                <a:srgbClr val="188589"/>
              </a:buClr>
              <a:buSzPts val="1600"/>
              <a:buNone/>
              <a:defRPr sz="1600" b="1"/>
            </a:lvl9pPr>
          </a:lstStyle>
          <a:p>
            <a:endParaRPr/>
          </a:p>
        </p:txBody>
      </p:sp>
      <p:sp>
        <p:nvSpPr>
          <p:cNvPr id="60" name="Google Shape;60;p10"/>
          <p:cNvSpPr txBox="1">
            <a:spLocks noGrp="1"/>
          </p:cNvSpPr>
          <p:nvPr>
            <p:ph type="body" idx="4"/>
          </p:nvPr>
        </p:nvSpPr>
        <p:spPr>
          <a:xfrm>
            <a:off x="6530290" y="3316639"/>
            <a:ext cx="4160520" cy="2779361"/>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188589"/>
              </a:buClr>
              <a:buSzPts val="1800"/>
              <a:buChar char="–"/>
              <a:defRPr/>
            </a:lvl6pPr>
            <a:lvl7pPr marL="3200400" lvl="6" indent="-342900" algn="l">
              <a:lnSpc>
                <a:spcPct val="111000"/>
              </a:lnSpc>
              <a:spcBef>
                <a:spcPts val="930"/>
              </a:spcBef>
              <a:spcAft>
                <a:spcPts val="0"/>
              </a:spcAft>
              <a:buClr>
                <a:srgbClr val="188589"/>
              </a:buClr>
              <a:buSzPts val="1800"/>
              <a:buChar char="–"/>
              <a:defRPr/>
            </a:lvl7pPr>
            <a:lvl8pPr marL="3657600" lvl="7" indent="-342900" algn="l">
              <a:lnSpc>
                <a:spcPct val="111000"/>
              </a:lnSpc>
              <a:spcBef>
                <a:spcPts val="930"/>
              </a:spcBef>
              <a:spcAft>
                <a:spcPts val="0"/>
              </a:spcAft>
              <a:buClr>
                <a:srgbClr val="188589"/>
              </a:buClr>
              <a:buSzPts val="1800"/>
              <a:buChar char="–"/>
              <a:defRPr/>
            </a:lvl8pPr>
            <a:lvl9pPr marL="4114800" lvl="8" indent="-342900" algn="l">
              <a:lnSpc>
                <a:spcPct val="111000"/>
              </a:lnSpc>
              <a:spcBef>
                <a:spcPts val="930"/>
              </a:spcBef>
              <a:spcAft>
                <a:spcPts val="0"/>
              </a:spcAft>
              <a:buClr>
                <a:srgbClr val="188589"/>
              </a:buClr>
              <a:buSzPts val="1800"/>
              <a:buChar char="–"/>
              <a:defRPr/>
            </a:lvl9pPr>
          </a:lstStyle>
          <a:p>
            <a:endParaRPr/>
          </a:p>
        </p:txBody>
      </p:sp>
      <p:sp>
        <p:nvSpPr>
          <p:cNvPr id="61" name="Google Shape;61;p10"/>
          <p:cNvSpPr txBox="1">
            <a:spLocks noGrp="1"/>
          </p:cNvSpPr>
          <p:nvPr>
            <p:ph type="dt" idx="10"/>
          </p:nvPr>
        </p:nvSpPr>
        <p:spPr>
          <a:xfrm>
            <a:off x="7850727" y="6170491"/>
            <a:ext cx="2840083" cy="457200"/>
          </a:xfrm>
          <a:prstGeom prst="rect">
            <a:avLst/>
          </a:prstGeom>
          <a:noFill/>
          <a:ln>
            <a:noFill/>
          </a:ln>
        </p:spPr>
        <p:txBody>
          <a:bodyPr spcFirstLastPara="1" wrap="square" lIns="109725" tIns="109725" rIns="109725" bIns="91425"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
          <p:cNvSpPr txBox="1">
            <a:spLocks noGrp="1"/>
          </p:cNvSpPr>
          <p:nvPr>
            <p:ph type="ftr" idx="11"/>
          </p:nvPr>
        </p:nvSpPr>
        <p:spPr>
          <a:xfrm>
            <a:off x="1920240" y="6170490"/>
            <a:ext cx="5667375"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sldNum" idx="12"/>
          </p:nvPr>
        </p:nvSpPr>
        <p:spPr>
          <a:xfrm>
            <a:off x="10853744" y="6170490"/>
            <a:ext cx="1188720" cy="457200"/>
          </a:xfrm>
          <a:prstGeom prst="rect">
            <a:avLst/>
          </a:prstGeom>
          <a:noFill/>
          <a:ln>
            <a:noFill/>
          </a:ln>
        </p:spPr>
        <p:txBody>
          <a:bodyPr spcFirstLastPara="1" wrap="square" lIns="109725" tIns="109725" rIns="109725" bIns="91425"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it-IT"/>
              <a:pPr marL="0" lvl="0" indent="0" algn="l" rtl="0">
                <a:spcBef>
                  <a:spcPts val="0"/>
                </a:spcBef>
                <a:spcAft>
                  <a:spcPts val="0"/>
                </a:spcAft>
                <a:buNone/>
              </a:pPr>
              <a:t>‹N›</a:t>
            </a:fld>
            <a:endParaRPr/>
          </a:p>
        </p:txBody>
      </p:sp>
      <p:sp>
        <p:nvSpPr>
          <p:cNvPr id="64" name="Google Shape;64;p10"/>
          <p:cNvSpPr txBox="1">
            <a:spLocks noGrp="1"/>
          </p:cNvSpPr>
          <p:nvPr>
            <p:ph type="title"/>
          </p:nvPr>
        </p:nvSpPr>
        <p:spPr>
          <a:xfrm>
            <a:off x="1920240" y="442220"/>
            <a:ext cx="8770571" cy="1345269"/>
          </a:xfrm>
          <a:prstGeom prst="rect">
            <a:avLst/>
          </a:prstGeom>
          <a:noFill/>
          <a:ln>
            <a:noFill/>
          </a:ln>
        </p:spPr>
        <p:txBody>
          <a:bodyPr spcFirstLastPara="1" wrap="square" lIns="109725" tIns="109725" rIns="109725" bIns="91425" anchor="b" anchorCtr="0">
            <a:normAutofit/>
          </a:bodyPr>
          <a:lstStyle>
            <a:lvl1pPr lvl="0" algn="l">
              <a:lnSpc>
                <a:spcPct val="13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12"/>
          <p:cNvSpPr txBox="1">
            <a:spLocks noGrp="1"/>
          </p:cNvSpPr>
          <p:nvPr>
            <p:ph type="dt" idx="10"/>
          </p:nvPr>
        </p:nvSpPr>
        <p:spPr>
          <a:xfrm>
            <a:off x="7850727" y="6170491"/>
            <a:ext cx="2840083" cy="457200"/>
          </a:xfrm>
          <a:prstGeom prst="rect">
            <a:avLst/>
          </a:prstGeom>
          <a:noFill/>
          <a:ln>
            <a:noFill/>
          </a:ln>
        </p:spPr>
        <p:txBody>
          <a:bodyPr spcFirstLastPara="1" wrap="square" lIns="109725" tIns="109725" rIns="109725" bIns="91425"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1920240" y="6170490"/>
            <a:ext cx="5667375"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10853744" y="6170490"/>
            <a:ext cx="1188720" cy="457200"/>
          </a:xfrm>
          <a:prstGeom prst="rect">
            <a:avLst/>
          </a:prstGeom>
          <a:noFill/>
          <a:ln>
            <a:noFill/>
          </a:ln>
        </p:spPr>
        <p:txBody>
          <a:bodyPr spcFirstLastPara="1" wrap="square" lIns="109725" tIns="109725" rIns="109725" bIns="91425"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it-IT"/>
              <a:pPr marL="0" lvl="0" indent="0" algn="l" rtl="0">
                <a:spcBef>
                  <a:spcPts val="0"/>
                </a:spcBef>
                <a:spcAft>
                  <a:spcPts val="0"/>
                </a:spcAft>
                <a:buNone/>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8476488" y="640080"/>
            <a:ext cx="3227715" cy="2551751"/>
          </a:xfrm>
          <a:prstGeom prst="rect">
            <a:avLst/>
          </a:prstGeom>
          <a:noFill/>
          <a:ln>
            <a:noFill/>
          </a:ln>
        </p:spPr>
        <p:txBody>
          <a:bodyPr spcFirstLastPara="1" wrap="square" lIns="109725" tIns="109725" rIns="109725" bIns="91425" anchor="b" anchorCtr="0">
            <a:normAutofit/>
          </a:bodyPr>
          <a:lstStyle>
            <a:lvl1pPr lvl="0" algn="l">
              <a:lnSpc>
                <a:spcPct val="104000"/>
              </a:lnSpc>
              <a:spcBef>
                <a:spcPts val="0"/>
              </a:spcBef>
              <a:spcAft>
                <a:spcPts val="0"/>
              </a:spcAft>
              <a:buClr>
                <a:srgbClr val="3F3F3F"/>
              </a:buClr>
              <a:buSzPts val="3400"/>
              <a:buFont typeface="Meiryo"/>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a:off x="1280160" y="640080"/>
            <a:ext cx="6949440" cy="5455919"/>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930"/>
              </a:spcBef>
              <a:spcAft>
                <a:spcPts val="0"/>
              </a:spcAft>
              <a:buClr>
                <a:srgbClr val="3F3F3F"/>
              </a:buClr>
              <a:buSzPts val="2000"/>
              <a:buNone/>
              <a:defRPr sz="2000"/>
            </a:lvl1pPr>
            <a:lvl2pPr marL="914400" lvl="1" indent="-228600" algn="l">
              <a:lnSpc>
                <a:spcPct val="140000"/>
              </a:lnSpc>
              <a:spcBef>
                <a:spcPts val="930"/>
              </a:spcBef>
              <a:spcAft>
                <a:spcPts val="0"/>
              </a:spcAft>
              <a:buClr>
                <a:srgbClr val="3F3F3F"/>
              </a:buClr>
              <a:buSzPts val="1800"/>
              <a:buNone/>
              <a:defRPr sz="1800"/>
            </a:lvl2pPr>
            <a:lvl3pPr marL="1371600" lvl="2" indent="-330200" algn="l">
              <a:lnSpc>
                <a:spcPct val="140000"/>
              </a:lnSpc>
              <a:spcBef>
                <a:spcPts val="930"/>
              </a:spcBef>
              <a:spcAft>
                <a:spcPts val="0"/>
              </a:spcAft>
              <a:buClr>
                <a:srgbClr val="3F3F3F"/>
              </a:buClr>
              <a:buSzPts val="1600"/>
              <a:buChar char="–"/>
              <a:defRPr sz="1600"/>
            </a:lvl3pPr>
            <a:lvl4pPr marL="1828800" lvl="3" indent="-317500" algn="l">
              <a:lnSpc>
                <a:spcPct val="140000"/>
              </a:lnSpc>
              <a:spcBef>
                <a:spcPts val="930"/>
              </a:spcBef>
              <a:spcAft>
                <a:spcPts val="0"/>
              </a:spcAft>
              <a:buClr>
                <a:srgbClr val="3F3F3F"/>
              </a:buClr>
              <a:buSzPts val="1400"/>
              <a:buChar char="–"/>
              <a:defRPr sz="1400"/>
            </a:lvl4pPr>
            <a:lvl5pPr marL="2286000" lvl="4" indent="-317500" algn="l">
              <a:lnSpc>
                <a:spcPct val="140000"/>
              </a:lnSpc>
              <a:spcBef>
                <a:spcPts val="930"/>
              </a:spcBef>
              <a:spcAft>
                <a:spcPts val="0"/>
              </a:spcAft>
              <a:buClr>
                <a:srgbClr val="3F3F3F"/>
              </a:buClr>
              <a:buSzPts val="1400"/>
              <a:buChar char="–"/>
              <a:defRPr sz="1400"/>
            </a:lvl5pPr>
            <a:lvl6pPr marL="2743200" lvl="5" indent="-317500" algn="l">
              <a:lnSpc>
                <a:spcPct val="111000"/>
              </a:lnSpc>
              <a:spcBef>
                <a:spcPts val="930"/>
              </a:spcBef>
              <a:spcAft>
                <a:spcPts val="0"/>
              </a:spcAft>
              <a:buClr>
                <a:srgbClr val="188589"/>
              </a:buClr>
              <a:buSzPts val="1400"/>
              <a:buChar char="–"/>
              <a:defRPr sz="1400"/>
            </a:lvl6pPr>
            <a:lvl7pPr marL="3200400" lvl="6" indent="-317500" algn="l">
              <a:lnSpc>
                <a:spcPct val="111000"/>
              </a:lnSpc>
              <a:spcBef>
                <a:spcPts val="930"/>
              </a:spcBef>
              <a:spcAft>
                <a:spcPts val="0"/>
              </a:spcAft>
              <a:buClr>
                <a:srgbClr val="188589"/>
              </a:buClr>
              <a:buSzPts val="1400"/>
              <a:buChar char="–"/>
              <a:defRPr sz="1400"/>
            </a:lvl7pPr>
            <a:lvl8pPr marL="3657600" lvl="7" indent="-317500" algn="l">
              <a:lnSpc>
                <a:spcPct val="111000"/>
              </a:lnSpc>
              <a:spcBef>
                <a:spcPts val="930"/>
              </a:spcBef>
              <a:spcAft>
                <a:spcPts val="0"/>
              </a:spcAft>
              <a:buClr>
                <a:srgbClr val="188589"/>
              </a:buClr>
              <a:buSzPts val="1400"/>
              <a:buChar char="–"/>
              <a:defRPr sz="1400"/>
            </a:lvl8pPr>
            <a:lvl9pPr marL="4114800" lvl="8" indent="-317500" algn="l">
              <a:lnSpc>
                <a:spcPct val="111000"/>
              </a:lnSpc>
              <a:spcBef>
                <a:spcPts val="930"/>
              </a:spcBef>
              <a:spcAft>
                <a:spcPts val="0"/>
              </a:spcAft>
              <a:buClr>
                <a:srgbClr val="188589"/>
              </a:buClr>
              <a:buSzPts val="1400"/>
              <a:buChar char="–"/>
              <a:defRPr sz="1400"/>
            </a:lvl9pPr>
          </a:lstStyle>
          <a:p>
            <a:endParaRPr/>
          </a:p>
        </p:txBody>
      </p:sp>
      <p:sp>
        <p:nvSpPr>
          <p:cNvPr id="77" name="Google Shape;77;p13"/>
          <p:cNvSpPr txBox="1">
            <a:spLocks noGrp="1"/>
          </p:cNvSpPr>
          <p:nvPr>
            <p:ph type="body" idx="2"/>
          </p:nvPr>
        </p:nvSpPr>
        <p:spPr>
          <a:xfrm>
            <a:off x="8476488" y="3223803"/>
            <a:ext cx="3227715" cy="2872197"/>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1400"/>
              </a:spcBef>
              <a:spcAft>
                <a:spcPts val="0"/>
              </a:spcAft>
              <a:buClr>
                <a:srgbClr val="3F3F3F"/>
              </a:buClr>
              <a:buSzPts val="1600"/>
              <a:buNone/>
              <a:defRPr sz="1600"/>
            </a:lvl1pPr>
            <a:lvl2pPr marL="914400" lvl="1" indent="-228600" algn="l">
              <a:lnSpc>
                <a:spcPct val="140000"/>
              </a:lnSpc>
              <a:spcBef>
                <a:spcPts val="930"/>
              </a:spcBef>
              <a:spcAft>
                <a:spcPts val="0"/>
              </a:spcAft>
              <a:buClr>
                <a:srgbClr val="3F3F3F"/>
              </a:buClr>
              <a:buSzPts val="1400"/>
              <a:buNone/>
              <a:defRPr sz="1400"/>
            </a:lvl2pPr>
            <a:lvl3pPr marL="1371600" lvl="2" indent="-228600" algn="l">
              <a:lnSpc>
                <a:spcPct val="140000"/>
              </a:lnSpc>
              <a:spcBef>
                <a:spcPts val="930"/>
              </a:spcBef>
              <a:spcAft>
                <a:spcPts val="0"/>
              </a:spcAft>
              <a:buClr>
                <a:srgbClr val="3F3F3F"/>
              </a:buClr>
              <a:buSzPts val="1200"/>
              <a:buNone/>
              <a:defRPr sz="1200"/>
            </a:lvl3pPr>
            <a:lvl4pPr marL="1828800" lvl="3" indent="-228600" algn="l">
              <a:lnSpc>
                <a:spcPct val="140000"/>
              </a:lnSpc>
              <a:spcBef>
                <a:spcPts val="930"/>
              </a:spcBef>
              <a:spcAft>
                <a:spcPts val="0"/>
              </a:spcAft>
              <a:buClr>
                <a:srgbClr val="3F3F3F"/>
              </a:buClr>
              <a:buSzPts val="1000"/>
              <a:buNone/>
              <a:defRPr sz="1000"/>
            </a:lvl4pPr>
            <a:lvl5pPr marL="2286000" lvl="4" indent="-228600" algn="l">
              <a:lnSpc>
                <a:spcPct val="140000"/>
              </a:lnSpc>
              <a:spcBef>
                <a:spcPts val="930"/>
              </a:spcBef>
              <a:spcAft>
                <a:spcPts val="0"/>
              </a:spcAft>
              <a:buClr>
                <a:srgbClr val="3F3F3F"/>
              </a:buClr>
              <a:buSzPts val="1000"/>
              <a:buNone/>
              <a:defRPr sz="1000"/>
            </a:lvl5pPr>
            <a:lvl6pPr marL="2743200" lvl="5" indent="-228600" algn="l">
              <a:lnSpc>
                <a:spcPct val="111000"/>
              </a:lnSpc>
              <a:spcBef>
                <a:spcPts val="930"/>
              </a:spcBef>
              <a:spcAft>
                <a:spcPts val="0"/>
              </a:spcAft>
              <a:buClr>
                <a:srgbClr val="188589"/>
              </a:buClr>
              <a:buSzPts val="1000"/>
              <a:buNone/>
              <a:defRPr sz="1000"/>
            </a:lvl6pPr>
            <a:lvl7pPr marL="3200400" lvl="6" indent="-228600" algn="l">
              <a:lnSpc>
                <a:spcPct val="111000"/>
              </a:lnSpc>
              <a:spcBef>
                <a:spcPts val="930"/>
              </a:spcBef>
              <a:spcAft>
                <a:spcPts val="0"/>
              </a:spcAft>
              <a:buClr>
                <a:srgbClr val="188589"/>
              </a:buClr>
              <a:buSzPts val="1000"/>
              <a:buNone/>
              <a:defRPr sz="1000"/>
            </a:lvl7pPr>
            <a:lvl8pPr marL="3657600" lvl="7" indent="-228600" algn="l">
              <a:lnSpc>
                <a:spcPct val="111000"/>
              </a:lnSpc>
              <a:spcBef>
                <a:spcPts val="930"/>
              </a:spcBef>
              <a:spcAft>
                <a:spcPts val="0"/>
              </a:spcAft>
              <a:buClr>
                <a:srgbClr val="188589"/>
              </a:buClr>
              <a:buSzPts val="1000"/>
              <a:buNone/>
              <a:defRPr sz="1000"/>
            </a:lvl8pPr>
            <a:lvl9pPr marL="4114800" lvl="8" indent="-228600" algn="l">
              <a:lnSpc>
                <a:spcPct val="111000"/>
              </a:lnSpc>
              <a:spcBef>
                <a:spcPts val="930"/>
              </a:spcBef>
              <a:spcAft>
                <a:spcPts val="0"/>
              </a:spcAft>
              <a:buClr>
                <a:srgbClr val="188589"/>
              </a:buClr>
              <a:buSzPts val="1000"/>
              <a:buNone/>
              <a:defRPr sz="1000"/>
            </a:lvl9pPr>
          </a:lstStyle>
          <a:p>
            <a:endParaRPr/>
          </a:p>
        </p:txBody>
      </p:sp>
      <p:sp>
        <p:nvSpPr>
          <p:cNvPr id="78" name="Google Shape;78;p13"/>
          <p:cNvSpPr txBox="1">
            <a:spLocks noGrp="1"/>
          </p:cNvSpPr>
          <p:nvPr>
            <p:ph type="dt" idx="10"/>
          </p:nvPr>
        </p:nvSpPr>
        <p:spPr>
          <a:xfrm>
            <a:off x="8476488" y="6170491"/>
            <a:ext cx="2214322" cy="457200"/>
          </a:xfrm>
          <a:prstGeom prst="rect">
            <a:avLst/>
          </a:prstGeom>
          <a:noFill/>
          <a:ln>
            <a:noFill/>
          </a:ln>
        </p:spPr>
        <p:txBody>
          <a:bodyPr spcFirstLastPara="1" wrap="square" lIns="109725" tIns="109725" rIns="109725" bIns="91425"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ftr" idx="11"/>
          </p:nvPr>
        </p:nvSpPr>
        <p:spPr>
          <a:xfrm>
            <a:off x="1280160" y="6170490"/>
            <a:ext cx="6949440"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3"/>
          <p:cNvSpPr txBox="1">
            <a:spLocks noGrp="1"/>
          </p:cNvSpPr>
          <p:nvPr>
            <p:ph type="sldNum" idx="12"/>
          </p:nvPr>
        </p:nvSpPr>
        <p:spPr>
          <a:xfrm>
            <a:off x="10853744" y="6170490"/>
            <a:ext cx="1188720" cy="457200"/>
          </a:xfrm>
          <a:prstGeom prst="rect">
            <a:avLst/>
          </a:prstGeom>
          <a:noFill/>
          <a:ln>
            <a:noFill/>
          </a:ln>
        </p:spPr>
        <p:txBody>
          <a:bodyPr spcFirstLastPara="1" wrap="square" lIns="109725" tIns="109725" rIns="109725" bIns="91425"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it-IT"/>
              <a:pPr marL="0" lvl="0" indent="0" algn="l" rtl="0">
                <a:spcBef>
                  <a:spcPts val="0"/>
                </a:spcBef>
                <a:spcAft>
                  <a:spcPts val="0"/>
                </a:spcAft>
                <a:buNone/>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14"/>
          <p:cNvSpPr>
            <a:spLocks noGrp="1"/>
          </p:cNvSpPr>
          <p:nvPr>
            <p:ph type="pic" idx="2"/>
          </p:nvPr>
        </p:nvSpPr>
        <p:spPr>
          <a:xfrm>
            <a:off x="0" y="0"/>
            <a:ext cx="8102651" cy="6857999"/>
          </a:xfrm>
          <a:prstGeom prst="rect">
            <a:avLst/>
          </a:prstGeom>
          <a:solidFill>
            <a:srgbClr val="D3C8C8"/>
          </a:solidFill>
          <a:ln>
            <a:noFill/>
          </a:ln>
        </p:spPr>
        <p:txBody>
          <a:bodyPr spcFirstLastPara="1" wrap="square" lIns="109725" tIns="109725" rIns="109725" bIns="91425" anchor="t" anchorCtr="0">
            <a:normAutofit/>
          </a:bodyPr>
          <a:lstStyle>
            <a:lvl1pPr marR="0" lvl="0" algn="l" rtl="0">
              <a:lnSpc>
                <a:spcPct val="140000"/>
              </a:lnSpc>
              <a:spcBef>
                <a:spcPts val="930"/>
              </a:spcBef>
              <a:spcAft>
                <a:spcPts val="0"/>
              </a:spcAft>
              <a:buClr>
                <a:srgbClr val="3F3F3F"/>
              </a:buClr>
              <a:buSzPts val="3200"/>
              <a:buFont typeface="Corbel"/>
              <a:buNone/>
              <a:defRPr sz="3200" b="0" i="0" u="none" strike="noStrike" cap="none">
                <a:solidFill>
                  <a:srgbClr val="3F3F3F"/>
                </a:solidFill>
                <a:latin typeface="Meiryo"/>
                <a:ea typeface="Meiryo"/>
                <a:cs typeface="Meiryo"/>
                <a:sym typeface="Meiryo"/>
              </a:defRPr>
            </a:lvl1pPr>
            <a:lvl2pPr marR="0" lvl="1" algn="l" rtl="0">
              <a:lnSpc>
                <a:spcPct val="140000"/>
              </a:lnSpc>
              <a:spcBef>
                <a:spcPts val="930"/>
              </a:spcBef>
              <a:spcAft>
                <a:spcPts val="0"/>
              </a:spcAft>
              <a:buClr>
                <a:srgbClr val="3F3F3F"/>
              </a:buClr>
              <a:buSzPts val="2800"/>
              <a:buFont typeface="Corbel"/>
              <a:buNone/>
              <a:defRPr sz="2800" b="0" i="0" u="none" strike="noStrike" cap="none">
                <a:solidFill>
                  <a:srgbClr val="3F3F3F"/>
                </a:solidFill>
                <a:latin typeface="Meiryo"/>
                <a:ea typeface="Meiryo"/>
                <a:cs typeface="Meiryo"/>
                <a:sym typeface="Meiryo"/>
              </a:defRPr>
            </a:lvl2pPr>
            <a:lvl3pPr marR="0" lvl="2" algn="l" rtl="0">
              <a:lnSpc>
                <a:spcPct val="140000"/>
              </a:lnSpc>
              <a:spcBef>
                <a:spcPts val="930"/>
              </a:spcBef>
              <a:spcAft>
                <a:spcPts val="0"/>
              </a:spcAft>
              <a:buClr>
                <a:srgbClr val="3F3F3F"/>
              </a:buClr>
              <a:buSzPts val="2400"/>
              <a:buFont typeface="Corbel"/>
              <a:buNone/>
              <a:defRPr sz="2400" b="0" i="1" u="none" strike="noStrike" cap="none">
                <a:solidFill>
                  <a:srgbClr val="3F3F3F"/>
                </a:solidFill>
                <a:latin typeface="Meiryo"/>
                <a:ea typeface="Meiryo"/>
                <a:cs typeface="Meiryo"/>
                <a:sym typeface="Meiryo"/>
              </a:defRPr>
            </a:lvl3pPr>
            <a:lvl4pPr marR="0" lvl="3" algn="l" rtl="0">
              <a:lnSpc>
                <a:spcPct val="140000"/>
              </a:lnSpc>
              <a:spcBef>
                <a:spcPts val="930"/>
              </a:spcBef>
              <a:spcAft>
                <a:spcPts val="0"/>
              </a:spcAft>
              <a:buClr>
                <a:srgbClr val="3F3F3F"/>
              </a:buClr>
              <a:buSzPts val="2000"/>
              <a:buFont typeface="Corbel"/>
              <a:buNone/>
              <a:defRPr sz="2000" b="0" i="0" u="none" strike="noStrike" cap="none">
                <a:solidFill>
                  <a:srgbClr val="3F3F3F"/>
                </a:solidFill>
                <a:latin typeface="Meiryo"/>
                <a:ea typeface="Meiryo"/>
                <a:cs typeface="Meiryo"/>
                <a:sym typeface="Meiryo"/>
              </a:defRPr>
            </a:lvl4pPr>
            <a:lvl5pPr marR="0" lvl="4" algn="l" rtl="0">
              <a:lnSpc>
                <a:spcPct val="140000"/>
              </a:lnSpc>
              <a:spcBef>
                <a:spcPts val="930"/>
              </a:spcBef>
              <a:spcAft>
                <a:spcPts val="0"/>
              </a:spcAft>
              <a:buClr>
                <a:srgbClr val="3F3F3F"/>
              </a:buClr>
              <a:buSzPts val="2000"/>
              <a:buFont typeface="Corbel"/>
              <a:buNone/>
              <a:defRPr sz="2000" b="0" i="1" u="none" strike="noStrike" cap="none">
                <a:solidFill>
                  <a:srgbClr val="3F3F3F"/>
                </a:solidFill>
                <a:latin typeface="Meiryo"/>
                <a:ea typeface="Meiryo"/>
                <a:cs typeface="Meiryo"/>
                <a:sym typeface="Meiryo"/>
              </a:defRPr>
            </a:lvl5pPr>
            <a:lvl6pPr marR="0" lvl="5" algn="l" rtl="0">
              <a:lnSpc>
                <a:spcPct val="111000"/>
              </a:lnSpc>
              <a:spcBef>
                <a:spcPts val="930"/>
              </a:spcBef>
              <a:spcAft>
                <a:spcPts val="0"/>
              </a:spcAft>
              <a:buClr>
                <a:srgbClr val="188589"/>
              </a:buClr>
              <a:buSzPts val="2000"/>
              <a:buFont typeface="Corbel"/>
              <a:buNone/>
              <a:defRPr sz="2000" b="0" i="0" u="none" strike="noStrike" cap="none">
                <a:solidFill>
                  <a:srgbClr val="188589"/>
                </a:solidFill>
                <a:latin typeface="Meiryo"/>
                <a:ea typeface="Meiryo"/>
                <a:cs typeface="Meiryo"/>
                <a:sym typeface="Meiryo"/>
              </a:defRPr>
            </a:lvl6pPr>
            <a:lvl7pPr marR="0" lvl="6" algn="l" rtl="0">
              <a:lnSpc>
                <a:spcPct val="111000"/>
              </a:lnSpc>
              <a:spcBef>
                <a:spcPts val="930"/>
              </a:spcBef>
              <a:spcAft>
                <a:spcPts val="0"/>
              </a:spcAft>
              <a:buClr>
                <a:srgbClr val="188589"/>
              </a:buClr>
              <a:buSzPts val="2000"/>
              <a:buFont typeface="Corbel"/>
              <a:buNone/>
              <a:defRPr sz="2000" b="0" i="1" u="none" strike="noStrike" cap="none">
                <a:solidFill>
                  <a:srgbClr val="188589"/>
                </a:solidFill>
                <a:latin typeface="Meiryo"/>
                <a:ea typeface="Meiryo"/>
                <a:cs typeface="Meiryo"/>
                <a:sym typeface="Meiryo"/>
              </a:defRPr>
            </a:lvl7pPr>
            <a:lvl8pPr marR="0" lvl="7" algn="l" rtl="0">
              <a:lnSpc>
                <a:spcPct val="111000"/>
              </a:lnSpc>
              <a:spcBef>
                <a:spcPts val="930"/>
              </a:spcBef>
              <a:spcAft>
                <a:spcPts val="0"/>
              </a:spcAft>
              <a:buClr>
                <a:srgbClr val="188589"/>
              </a:buClr>
              <a:buSzPts val="2000"/>
              <a:buFont typeface="Corbel"/>
              <a:buNone/>
              <a:defRPr sz="2000" b="0" i="0" u="none" strike="noStrike" cap="none">
                <a:solidFill>
                  <a:srgbClr val="188589"/>
                </a:solidFill>
                <a:latin typeface="Meiryo"/>
                <a:ea typeface="Meiryo"/>
                <a:cs typeface="Meiryo"/>
                <a:sym typeface="Meiryo"/>
              </a:defRPr>
            </a:lvl8pPr>
            <a:lvl9pPr marR="0" lvl="8" algn="l" rtl="0">
              <a:lnSpc>
                <a:spcPct val="111000"/>
              </a:lnSpc>
              <a:spcBef>
                <a:spcPts val="930"/>
              </a:spcBef>
              <a:spcAft>
                <a:spcPts val="0"/>
              </a:spcAft>
              <a:buClr>
                <a:srgbClr val="188589"/>
              </a:buClr>
              <a:buSzPts val="2000"/>
              <a:buFont typeface="Corbel"/>
              <a:buNone/>
              <a:defRPr sz="2000" b="0" i="1" u="none" strike="noStrike" cap="none">
                <a:solidFill>
                  <a:srgbClr val="188589"/>
                </a:solidFill>
                <a:latin typeface="Meiryo"/>
                <a:ea typeface="Meiryo"/>
                <a:cs typeface="Meiryo"/>
                <a:sym typeface="Meiryo"/>
              </a:defRPr>
            </a:lvl9pPr>
          </a:lstStyle>
          <a:p>
            <a:endParaRPr/>
          </a:p>
        </p:txBody>
      </p:sp>
      <p:sp>
        <p:nvSpPr>
          <p:cNvPr id="83" name="Google Shape;83;p14"/>
          <p:cNvSpPr txBox="1">
            <a:spLocks noGrp="1"/>
          </p:cNvSpPr>
          <p:nvPr>
            <p:ph type="title"/>
          </p:nvPr>
        </p:nvSpPr>
        <p:spPr>
          <a:xfrm>
            <a:off x="8476488" y="1503910"/>
            <a:ext cx="3230625" cy="1687924"/>
          </a:xfrm>
          <a:prstGeom prst="rect">
            <a:avLst/>
          </a:prstGeom>
          <a:noFill/>
          <a:ln>
            <a:noFill/>
          </a:ln>
        </p:spPr>
        <p:txBody>
          <a:bodyPr spcFirstLastPara="1" wrap="square" lIns="109725" tIns="109725" rIns="109725" bIns="91425" anchor="b" anchorCtr="0">
            <a:noAutofit/>
          </a:bodyPr>
          <a:lstStyle>
            <a:lvl1pPr lvl="0" algn="l">
              <a:lnSpc>
                <a:spcPct val="104000"/>
              </a:lnSpc>
              <a:spcBef>
                <a:spcPts val="0"/>
              </a:spcBef>
              <a:spcAft>
                <a:spcPts val="0"/>
              </a:spcAft>
              <a:buClr>
                <a:srgbClr val="3F3F3F"/>
              </a:buClr>
              <a:buSzPts val="3400"/>
              <a:buFont typeface="Meiryo"/>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4"/>
          <p:cNvSpPr txBox="1">
            <a:spLocks noGrp="1"/>
          </p:cNvSpPr>
          <p:nvPr>
            <p:ph type="body" idx="1"/>
          </p:nvPr>
        </p:nvSpPr>
        <p:spPr>
          <a:xfrm>
            <a:off x="8476488" y="3223806"/>
            <a:ext cx="3227832" cy="2872194"/>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1400"/>
              </a:spcBef>
              <a:spcAft>
                <a:spcPts val="0"/>
              </a:spcAft>
              <a:buClr>
                <a:srgbClr val="3F3F3F"/>
              </a:buClr>
              <a:buSzPts val="1600"/>
              <a:buNone/>
              <a:defRPr sz="1600"/>
            </a:lvl1pPr>
            <a:lvl2pPr marL="914400" lvl="1" indent="-228600" algn="l">
              <a:lnSpc>
                <a:spcPct val="140000"/>
              </a:lnSpc>
              <a:spcBef>
                <a:spcPts val="930"/>
              </a:spcBef>
              <a:spcAft>
                <a:spcPts val="0"/>
              </a:spcAft>
              <a:buClr>
                <a:srgbClr val="3F3F3F"/>
              </a:buClr>
              <a:buSzPts val="1400"/>
              <a:buNone/>
              <a:defRPr sz="1400"/>
            </a:lvl2pPr>
            <a:lvl3pPr marL="1371600" lvl="2" indent="-228600" algn="l">
              <a:lnSpc>
                <a:spcPct val="140000"/>
              </a:lnSpc>
              <a:spcBef>
                <a:spcPts val="930"/>
              </a:spcBef>
              <a:spcAft>
                <a:spcPts val="0"/>
              </a:spcAft>
              <a:buClr>
                <a:srgbClr val="3F3F3F"/>
              </a:buClr>
              <a:buSzPts val="1200"/>
              <a:buNone/>
              <a:defRPr sz="1200"/>
            </a:lvl3pPr>
            <a:lvl4pPr marL="1828800" lvl="3" indent="-228600" algn="l">
              <a:lnSpc>
                <a:spcPct val="140000"/>
              </a:lnSpc>
              <a:spcBef>
                <a:spcPts val="930"/>
              </a:spcBef>
              <a:spcAft>
                <a:spcPts val="0"/>
              </a:spcAft>
              <a:buClr>
                <a:srgbClr val="3F3F3F"/>
              </a:buClr>
              <a:buSzPts val="1000"/>
              <a:buNone/>
              <a:defRPr sz="1000"/>
            </a:lvl4pPr>
            <a:lvl5pPr marL="2286000" lvl="4" indent="-228600" algn="l">
              <a:lnSpc>
                <a:spcPct val="140000"/>
              </a:lnSpc>
              <a:spcBef>
                <a:spcPts val="930"/>
              </a:spcBef>
              <a:spcAft>
                <a:spcPts val="0"/>
              </a:spcAft>
              <a:buClr>
                <a:srgbClr val="3F3F3F"/>
              </a:buClr>
              <a:buSzPts val="1000"/>
              <a:buNone/>
              <a:defRPr sz="1000"/>
            </a:lvl5pPr>
            <a:lvl6pPr marL="2743200" lvl="5" indent="-228600" algn="l">
              <a:lnSpc>
                <a:spcPct val="111000"/>
              </a:lnSpc>
              <a:spcBef>
                <a:spcPts val="930"/>
              </a:spcBef>
              <a:spcAft>
                <a:spcPts val="0"/>
              </a:spcAft>
              <a:buClr>
                <a:srgbClr val="188589"/>
              </a:buClr>
              <a:buSzPts val="1000"/>
              <a:buNone/>
              <a:defRPr sz="1000"/>
            </a:lvl6pPr>
            <a:lvl7pPr marL="3200400" lvl="6" indent="-228600" algn="l">
              <a:lnSpc>
                <a:spcPct val="111000"/>
              </a:lnSpc>
              <a:spcBef>
                <a:spcPts val="930"/>
              </a:spcBef>
              <a:spcAft>
                <a:spcPts val="0"/>
              </a:spcAft>
              <a:buClr>
                <a:srgbClr val="188589"/>
              </a:buClr>
              <a:buSzPts val="1000"/>
              <a:buNone/>
              <a:defRPr sz="1000"/>
            </a:lvl7pPr>
            <a:lvl8pPr marL="3657600" lvl="7" indent="-228600" algn="l">
              <a:lnSpc>
                <a:spcPct val="111000"/>
              </a:lnSpc>
              <a:spcBef>
                <a:spcPts val="930"/>
              </a:spcBef>
              <a:spcAft>
                <a:spcPts val="0"/>
              </a:spcAft>
              <a:buClr>
                <a:srgbClr val="188589"/>
              </a:buClr>
              <a:buSzPts val="1000"/>
              <a:buNone/>
              <a:defRPr sz="1000"/>
            </a:lvl8pPr>
            <a:lvl9pPr marL="4114800" lvl="8" indent="-228600" algn="l">
              <a:lnSpc>
                <a:spcPct val="111000"/>
              </a:lnSpc>
              <a:spcBef>
                <a:spcPts val="930"/>
              </a:spcBef>
              <a:spcAft>
                <a:spcPts val="0"/>
              </a:spcAft>
              <a:buClr>
                <a:srgbClr val="188589"/>
              </a:buClr>
              <a:buSzPts val="1000"/>
              <a:buNone/>
              <a:defRPr sz="1000"/>
            </a:lvl9pPr>
          </a:lstStyle>
          <a:p>
            <a:endParaRPr/>
          </a:p>
        </p:txBody>
      </p:sp>
      <p:sp>
        <p:nvSpPr>
          <p:cNvPr id="85" name="Google Shape;85;p14"/>
          <p:cNvSpPr txBox="1">
            <a:spLocks noGrp="1"/>
          </p:cNvSpPr>
          <p:nvPr>
            <p:ph type="dt" idx="10"/>
          </p:nvPr>
        </p:nvSpPr>
        <p:spPr>
          <a:xfrm>
            <a:off x="8476488" y="6170491"/>
            <a:ext cx="2214322" cy="457200"/>
          </a:xfrm>
          <a:prstGeom prst="rect">
            <a:avLst/>
          </a:prstGeom>
          <a:noFill/>
          <a:ln>
            <a:noFill/>
          </a:ln>
        </p:spPr>
        <p:txBody>
          <a:bodyPr spcFirstLastPara="1" wrap="square" lIns="109725" tIns="109725" rIns="109725" bIns="91425"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4"/>
          <p:cNvSpPr txBox="1">
            <a:spLocks noGrp="1"/>
          </p:cNvSpPr>
          <p:nvPr>
            <p:ph type="ftr" idx="11"/>
          </p:nvPr>
        </p:nvSpPr>
        <p:spPr>
          <a:xfrm>
            <a:off x="1280160" y="6170490"/>
            <a:ext cx="6464410"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b="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4"/>
          <p:cNvSpPr txBox="1">
            <a:spLocks noGrp="1"/>
          </p:cNvSpPr>
          <p:nvPr>
            <p:ph type="sldNum" idx="12"/>
          </p:nvPr>
        </p:nvSpPr>
        <p:spPr>
          <a:xfrm>
            <a:off x="10853744" y="6170490"/>
            <a:ext cx="1188720" cy="457200"/>
          </a:xfrm>
          <a:prstGeom prst="rect">
            <a:avLst/>
          </a:prstGeom>
          <a:noFill/>
          <a:ln>
            <a:noFill/>
          </a:ln>
        </p:spPr>
        <p:txBody>
          <a:bodyPr spcFirstLastPara="1" wrap="square" lIns="109725" tIns="109725" rIns="109725" bIns="91425"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it-IT"/>
              <a:pPr marL="0" lvl="0" indent="0" algn="l" rtl="0">
                <a:spcBef>
                  <a:spcPts val="0"/>
                </a:spcBef>
                <a:spcAft>
                  <a:spcPts val="0"/>
                </a:spcAft>
                <a:buNone/>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1920240" y="442220"/>
            <a:ext cx="8770571" cy="1345269"/>
          </a:xfrm>
          <a:prstGeom prst="rect">
            <a:avLst/>
          </a:prstGeom>
          <a:noFill/>
          <a:ln>
            <a:noFill/>
          </a:ln>
        </p:spPr>
        <p:txBody>
          <a:bodyPr spcFirstLastPara="1" wrap="square" lIns="109725" tIns="109725" rIns="109725" bIns="91425" anchor="b" anchorCtr="0">
            <a:normAutofit/>
          </a:bodyPr>
          <a:lstStyle>
            <a:lvl1pPr lvl="0" algn="l">
              <a:lnSpc>
                <a:spcPct val="13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5"/>
          <p:cNvSpPr txBox="1">
            <a:spLocks noGrp="1"/>
          </p:cNvSpPr>
          <p:nvPr>
            <p:ph type="body" idx="1"/>
          </p:nvPr>
        </p:nvSpPr>
        <p:spPr>
          <a:xfrm rot="5400000">
            <a:off x="4479773" y="-247258"/>
            <a:ext cx="3651504" cy="8770571"/>
          </a:xfrm>
          <a:prstGeom prst="rect">
            <a:avLst/>
          </a:prstGeom>
          <a:noFill/>
          <a:ln>
            <a:noFill/>
          </a:ln>
        </p:spPr>
        <p:txBody>
          <a:bodyPr spcFirstLastPara="1" wrap="square" lIns="109725" tIns="109725" rIns="109725" bIns="91425" anchor="t" anchorCtr="0">
            <a:normAutofit/>
          </a:bodyPr>
          <a:lstStyle>
            <a:lvl1pPr marL="457200" lvl="0" indent="-228600" algn="l">
              <a:lnSpc>
                <a:spcPct val="140000"/>
              </a:lnSpc>
              <a:spcBef>
                <a:spcPts val="930"/>
              </a:spcBef>
              <a:spcAft>
                <a:spcPts val="0"/>
              </a:spcAft>
              <a:buClr>
                <a:srgbClr val="3F3F3F"/>
              </a:buClr>
              <a:buSzPts val="1800"/>
              <a:buNone/>
              <a:defRPr/>
            </a:lvl1pPr>
            <a:lvl2pPr marL="914400" lvl="1" indent="-228600" algn="l">
              <a:lnSpc>
                <a:spcPct val="140000"/>
              </a:lnSpc>
              <a:spcBef>
                <a:spcPts val="930"/>
              </a:spcBef>
              <a:spcAft>
                <a:spcPts val="0"/>
              </a:spcAft>
              <a:buClr>
                <a:srgbClr val="3F3F3F"/>
              </a:buClr>
              <a:buSzPts val="1800"/>
              <a:buNone/>
              <a:defRPr/>
            </a:lvl2pPr>
            <a:lvl3pPr marL="1371600" lvl="2" indent="-342900" algn="l">
              <a:lnSpc>
                <a:spcPct val="140000"/>
              </a:lnSpc>
              <a:spcBef>
                <a:spcPts val="930"/>
              </a:spcBef>
              <a:spcAft>
                <a:spcPts val="0"/>
              </a:spcAft>
              <a:buClr>
                <a:srgbClr val="3F3F3F"/>
              </a:buClr>
              <a:buSzPts val="1800"/>
              <a:buChar char="–"/>
              <a:defRPr/>
            </a:lvl3pPr>
            <a:lvl4pPr marL="1828800" lvl="3" indent="-342900" algn="l">
              <a:lnSpc>
                <a:spcPct val="140000"/>
              </a:lnSpc>
              <a:spcBef>
                <a:spcPts val="930"/>
              </a:spcBef>
              <a:spcAft>
                <a:spcPts val="0"/>
              </a:spcAft>
              <a:buClr>
                <a:srgbClr val="3F3F3F"/>
              </a:buClr>
              <a:buSzPts val="1800"/>
              <a:buChar char="–"/>
              <a:defRPr/>
            </a:lvl4pPr>
            <a:lvl5pPr marL="2286000" lvl="4" indent="-342900" algn="l">
              <a:lnSpc>
                <a:spcPct val="140000"/>
              </a:lnSpc>
              <a:spcBef>
                <a:spcPts val="930"/>
              </a:spcBef>
              <a:spcAft>
                <a:spcPts val="0"/>
              </a:spcAft>
              <a:buClr>
                <a:srgbClr val="3F3F3F"/>
              </a:buClr>
              <a:buSzPts val="1800"/>
              <a:buChar char="–"/>
              <a:defRPr/>
            </a:lvl5pPr>
            <a:lvl6pPr marL="2743200" lvl="5" indent="-342900" algn="l">
              <a:lnSpc>
                <a:spcPct val="111000"/>
              </a:lnSpc>
              <a:spcBef>
                <a:spcPts val="930"/>
              </a:spcBef>
              <a:spcAft>
                <a:spcPts val="0"/>
              </a:spcAft>
              <a:buClr>
                <a:srgbClr val="188589"/>
              </a:buClr>
              <a:buSzPts val="1800"/>
              <a:buChar char="–"/>
              <a:defRPr/>
            </a:lvl6pPr>
            <a:lvl7pPr marL="3200400" lvl="6" indent="-342900" algn="l">
              <a:lnSpc>
                <a:spcPct val="111000"/>
              </a:lnSpc>
              <a:spcBef>
                <a:spcPts val="930"/>
              </a:spcBef>
              <a:spcAft>
                <a:spcPts val="0"/>
              </a:spcAft>
              <a:buClr>
                <a:srgbClr val="188589"/>
              </a:buClr>
              <a:buSzPts val="1800"/>
              <a:buChar char="–"/>
              <a:defRPr/>
            </a:lvl7pPr>
            <a:lvl8pPr marL="3657600" lvl="7" indent="-342900" algn="l">
              <a:lnSpc>
                <a:spcPct val="111000"/>
              </a:lnSpc>
              <a:spcBef>
                <a:spcPts val="930"/>
              </a:spcBef>
              <a:spcAft>
                <a:spcPts val="0"/>
              </a:spcAft>
              <a:buClr>
                <a:srgbClr val="188589"/>
              </a:buClr>
              <a:buSzPts val="1800"/>
              <a:buChar char="–"/>
              <a:defRPr/>
            </a:lvl8pPr>
            <a:lvl9pPr marL="4114800" lvl="8" indent="-342900" algn="l">
              <a:lnSpc>
                <a:spcPct val="111000"/>
              </a:lnSpc>
              <a:spcBef>
                <a:spcPts val="930"/>
              </a:spcBef>
              <a:spcAft>
                <a:spcPts val="0"/>
              </a:spcAft>
              <a:buClr>
                <a:srgbClr val="188589"/>
              </a:buClr>
              <a:buSzPts val="1800"/>
              <a:buChar char="–"/>
              <a:defRPr/>
            </a:lvl9pPr>
          </a:lstStyle>
          <a:p>
            <a:endParaRPr/>
          </a:p>
        </p:txBody>
      </p:sp>
      <p:sp>
        <p:nvSpPr>
          <p:cNvPr id="91" name="Google Shape;91;p15"/>
          <p:cNvSpPr txBox="1">
            <a:spLocks noGrp="1"/>
          </p:cNvSpPr>
          <p:nvPr>
            <p:ph type="dt" idx="10"/>
          </p:nvPr>
        </p:nvSpPr>
        <p:spPr>
          <a:xfrm>
            <a:off x="7850727" y="6170491"/>
            <a:ext cx="2840083" cy="457200"/>
          </a:xfrm>
          <a:prstGeom prst="rect">
            <a:avLst/>
          </a:prstGeom>
          <a:noFill/>
          <a:ln>
            <a:noFill/>
          </a:ln>
        </p:spPr>
        <p:txBody>
          <a:bodyPr spcFirstLastPara="1" wrap="square" lIns="109725" tIns="109725" rIns="109725" bIns="91425"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5"/>
          <p:cNvSpPr txBox="1">
            <a:spLocks noGrp="1"/>
          </p:cNvSpPr>
          <p:nvPr>
            <p:ph type="ftr" idx="11"/>
          </p:nvPr>
        </p:nvSpPr>
        <p:spPr>
          <a:xfrm>
            <a:off x="1920240" y="6170490"/>
            <a:ext cx="5667375" cy="457200"/>
          </a:xfrm>
          <a:prstGeom prst="rect">
            <a:avLst/>
          </a:prstGeom>
          <a:noFill/>
          <a:ln>
            <a:noFill/>
          </a:ln>
        </p:spPr>
        <p:txBody>
          <a:bodyPr spcFirstLastPara="1" wrap="square" lIns="109725" tIns="109725" rIns="109725" bIns="914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5"/>
          <p:cNvSpPr txBox="1">
            <a:spLocks noGrp="1"/>
          </p:cNvSpPr>
          <p:nvPr>
            <p:ph type="sldNum" idx="12"/>
          </p:nvPr>
        </p:nvSpPr>
        <p:spPr>
          <a:xfrm>
            <a:off x="10853744" y="6170490"/>
            <a:ext cx="1188720" cy="457200"/>
          </a:xfrm>
          <a:prstGeom prst="rect">
            <a:avLst/>
          </a:prstGeom>
          <a:noFill/>
          <a:ln>
            <a:noFill/>
          </a:ln>
        </p:spPr>
        <p:txBody>
          <a:bodyPr spcFirstLastPara="1" wrap="square" lIns="109725" tIns="109725" rIns="109725" bIns="91425"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it-IT"/>
              <a:pPr marL="0" lvl="0" indent="0" algn="l" rtl="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EEE"/>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1920240" y="442220"/>
            <a:ext cx="8770571" cy="1345269"/>
          </a:xfrm>
          <a:prstGeom prst="rect">
            <a:avLst/>
          </a:prstGeom>
          <a:noFill/>
          <a:ln>
            <a:noFill/>
          </a:ln>
        </p:spPr>
        <p:txBody>
          <a:bodyPr spcFirstLastPara="1" wrap="square" lIns="109725" tIns="109725" rIns="109725" bIns="91425" anchor="b" anchorCtr="0">
            <a:normAutofit/>
          </a:bodyPr>
          <a:lstStyle>
            <a:lvl1pPr marR="0" lvl="0" algn="l" rtl="0">
              <a:lnSpc>
                <a:spcPct val="130000"/>
              </a:lnSpc>
              <a:spcBef>
                <a:spcPts val="0"/>
              </a:spcBef>
              <a:spcAft>
                <a:spcPts val="0"/>
              </a:spcAft>
              <a:buClr>
                <a:srgbClr val="3F3F3F"/>
              </a:buClr>
              <a:buSzPts val="3200"/>
              <a:buFont typeface="Meiryo"/>
              <a:buNone/>
              <a:defRPr sz="3200" b="1" i="0" u="none" strike="noStrike" cap="none">
                <a:solidFill>
                  <a:srgbClr val="3F3F3F"/>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1920240" y="2312276"/>
            <a:ext cx="8770571" cy="3651504"/>
          </a:xfrm>
          <a:prstGeom prst="rect">
            <a:avLst/>
          </a:prstGeom>
          <a:noFill/>
          <a:ln>
            <a:noFill/>
          </a:ln>
        </p:spPr>
        <p:txBody>
          <a:bodyPr spcFirstLastPara="1" wrap="square" lIns="109725" tIns="109725" rIns="109725" bIns="91425" anchor="t" anchorCtr="0">
            <a:normAutofit/>
          </a:bodyPr>
          <a:lstStyle>
            <a:lvl1pPr marL="457200" marR="0" lvl="0" indent="-228600" algn="l" rtl="0">
              <a:lnSpc>
                <a:spcPct val="140000"/>
              </a:lnSpc>
              <a:spcBef>
                <a:spcPts val="930"/>
              </a:spcBef>
              <a:spcAft>
                <a:spcPts val="0"/>
              </a:spcAft>
              <a:buClr>
                <a:srgbClr val="3F3F3F"/>
              </a:buClr>
              <a:buSzPts val="1800"/>
              <a:buFont typeface="Corbel"/>
              <a:buNone/>
              <a:defRPr sz="1800" b="0" i="0" u="none" strike="noStrike" cap="none">
                <a:solidFill>
                  <a:srgbClr val="3F3F3F"/>
                </a:solidFill>
                <a:latin typeface="Meiryo"/>
                <a:ea typeface="Meiryo"/>
                <a:cs typeface="Meiryo"/>
                <a:sym typeface="Meiryo"/>
              </a:defRPr>
            </a:lvl1pPr>
            <a:lvl2pPr marL="914400" marR="0" lvl="1" indent="-228600" algn="l" rtl="0">
              <a:lnSpc>
                <a:spcPct val="140000"/>
              </a:lnSpc>
              <a:spcBef>
                <a:spcPts val="930"/>
              </a:spcBef>
              <a:spcAft>
                <a:spcPts val="0"/>
              </a:spcAft>
              <a:buClr>
                <a:srgbClr val="3F3F3F"/>
              </a:buClr>
              <a:buSzPts val="1600"/>
              <a:buFont typeface="Corbel"/>
              <a:buNone/>
              <a:defRPr sz="1600" b="0" i="0" u="none" strike="noStrike" cap="none">
                <a:solidFill>
                  <a:srgbClr val="3F3F3F"/>
                </a:solidFill>
                <a:latin typeface="Meiryo"/>
                <a:ea typeface="Meiryo"/>
                <a:cs typeface="Meiryo"/>
                <a:sym typeface="Meiryo"/>
              </a:defRPr>
            </a:lvl2pPr>
            <a:lvl3pPr marL="1371600" marR="0" lvl="2" indent="-317500" algn="l" rtl="0">
              <a:lnSpc>
                <a:spcPct val="140000"/>
              </a:lnSpc>
              <a:spcBef>
                <a:spcPts val="930"/>
              </a:spcBef>
              <a:spcAft>
                <a:spcPts val="0"/>
              </a:spcAft>
              <a:buClr>
                <a:srgbClr val="3F3F3F"/>
              </a:buClr>
              <a:buSzPts val="1400"/>
              <a:buFont typeface="Corbel"/>
              <a:buChar char="–"/>
              <a:defRPr sz="1400" b="0" i="1" u="none" strike="noStrike" cap="none">
                <a:solidFill>
                  <a:srgbClr val="3F3F3F"/>
                </a:solidFill>
                <a:latin typeface="Meiryo"/>
                <a:ea typeface="Meiryo"/>
                <a:cs typeface="Meiryo"/>
                <a:sym typeface="Meiryo"/>
              </a:defRPr>
            </a:lvl3pPr>
            <a:lvl4pPr marL="1828800" marR="0" lvl="3" indent="-317500" algn="l" rtl="0">
              <a:lnSpc>
                <a:spcPct val="140000"/>
              </a:lnSpc>
              <a:spcBef>
                <a:spcPts val="930"/>
              </a:spcBef>
              <a:spcAft>
                <a:spcPts val="0"/>
              </a:spcAft>
              <a:buClr>
                <a:srgbClr val="3F3F3F"/>
              </a:buClr>
              <a:buSzPts val="1400"/>
              <a:buFont typeface="Corbel"/>
              <a:buChar char="–"/>
              <a:defRPr sz="1400" b="0" i="0" u="none" strike="noStrike" cap="none">
                <a:solidFill>
                  <a:srgbClr val="3F3F3F"/>
                </a:solidFill>
                <a:latin typeface="Meiryo"/>
                <a:ea typeface="Meiryo"/>
                <a:cs typeface="Meiryo"/>
                <a:sym typeface="Meiryo"/>
              </a:defRPr>
            </a:lvl4pPr>
            <a:lvl5pPr marL="2286000" marR="0" lvl="4" indent="-317500" algn="l" rtl="0">
              <a:lnSpc>
                <a:spcPct val="140000"/>
              </a:lnSpc>
              <a:spcBef>
                <a:spcPts val="930"/>
              </a:spcBef>
              <a:spcAft>
                <a:spcPts val="0"/>
              </a:spcAft>
              <a:buClr>
                <a:srgbClr val="3F3F3F"/>
              </a:buClr>
              <a:buSzPts val="1400"/>
              <a:buFont typeface="Corbel"/>
              <a:buChar char="–"/>
              <a:defRPr sz="1400" b="0" i="1" u="none" strike="noStrike" cap="none">
                <a:solidFill>
                  <a:srgbClr val="3F3F3F"/>
                </a:solidFill>
                <a:latin typeface="Meiryo"/>
                <a:ea typeface="Meiryo"/>
                <a:cs typeface="Meiryo"/>
                <a:sym typeface="Meiryo"/>
              </a:defRPr>
            </a:lvl5pPr>
            <a:lvl6pPr marL="2743200" marR="0" lvl="5" indent="-317500" algn="l" rtl="0">
              <a:lnSpc>
                <a:spcPct val="111000"/>
              </a:lnSpc>
              <a:spcBef>
                <a:spcPts val="930"/>
              </a:spcBef>
              <a:spcAft>
                <a:spcPts val="0"/>
              </a:spcAft>
              <a:buClr>
                <a:srgbClr val="188589"/>
              </a:buClr>
              <a:buSzPts val="1400"/>
              <a:buFont typeface="Corbel"/>
              <a:buChar char="–"/>
              <a:defRPr sz="1400" b="0" i="0" u="none" strike="noStrike" cap="none">
                <a:solidFill>
                  <a:srgbClr val="188589"/>
                </a:solidFill>
                <a:latin typeface="Meiryo"/>
                <a:ea typeface="Meiryo"/>
                <a:cs typeface="Meiryo"/>
                <a:sym typeface="Meiryo"/>
              </a:defRPr>
            </a:lvl6pPr>
            <a:lvl7pPr marL="3200400" marR="0" lvl="6" indent="-317500" algn="l" rtl="0">
              <a:lnSpc>
                <a:spcPct val="111000"/>
              </a:lnSpc>
              <a:spcBef>
                <a:spcPts val="930"/>
              </a:spcBef>
              <a:spcAft>
                <a:spcPts val="0"/>
              </a:spcAft>
              <a:buClr>
                <a:srgbClr val="188589"/>
              </a:buClr>
              <a:buSzPts val="1400"/>
              <a:buFont typeface="Corbel"/>
              <a:buChar char="–"/>
              <a:defRPr sz="1400" b="0" i="1" u="none" strike="noStrike" cap="none">
                <a:solidFill>
                  <a:srgbClr val="188589"/>
                </a:solidFill>
                <a:latin typeface="Meiryo"/>
                <a:ea typeface="Meiryo"/>
                <a:cs typeface="Meiryo"/>
                <a:sym typeface="Meiryo"/>
              </a:defRPr>
            </a:lvl7pPr>
            <a:lvl8pPr marL="3657600" marR="0" lvl="7" indent="-317500" algn="l" rtl="0">
              <a:lnSpc>
                <a:spcPct val="111000"/>
              </a:lnSpc>
              <a:spcBef>
                <a:spcPts val="930"/>
              </a:spcBef>
              <a:spcAft>
                <a:spcPts val="0"/>
              </a:spcAft>
              <a:buClr>
                <a:srgbClr val="188589"/>
              </a:buClr>
              <a:buSzPts val="1400"/>
              <a:buFont typeface="Corbel"/>
              <a:buChar char="–"/>
              <a:defRPr sz="1400" b="0" i="0" u="none" strike="noStrike" cap="none">
                <a:solidFill>
                  <a:srgbClr val="188589"/>
                </a:solidFill>
                <a:latin typeface="Meiryo"/>
                <a:ea typeface="Meiryo"/>
                <a:cs typeface="Meiryo"/>
                <a:sym typeface="Meiryo"/>
              </a:defRPr>
            </a:lvl8pPr>
            <a:lvl9pPr marL="4114800" marR="0" lvl="8" indent="-317500" algn="l" rtl="0">
              <a:lnSpc>
                <a:spcPct val="111000"/>
              </a:lnSpc>
              <a:spcBef>
                <a:spcPts val="930"/>
              </a:spcBef>
              <a:spcAft>
                <a:spcPts val="0"/>
              </a:spcAft>
              <a:buClr>
                <a:srgbClr val="188589"/>
              </a:buClr>
              <a:buSzPts val="1400"/>
              <a:buFont typeface="Corbel"/>
              <a:buChar char="–"/>
              <a:defRPr sz="1400" b="0" i="1" u="none" strike="noStrike" cap="none">
                <a:solidFill>
                  <a:srgbClr val="188589"/>
                </a:solidFill>
                <a:latin typeface="Meiryo"/>
                <a:ea typeface="Meiryo"/>
                <a:cs typeface="Meiryo"/>
                <a:sym typeface="Meiryo"/>
              </a:defRPr>
            </a:lvl9pPr>
          </a:lstStyle>
          <a:p>
            <a:endParaRPr/>
          </a:p>
        </p:txBody>
      </p:sp>
      <p:sp>
        <p:nvSpPr>
          <p:cNvPr id="8" name="Google Shape;8;p5"/>
          <p:cNvSpPr txBox="1">
            <a:spLocks noGrp="1"/>
          </p:cNvSpPr>
          <p:nvPr>
            <p:ph type="dt" idx="10"/>
          </p:nvPr>
        </p:nvSpPr>
        <p:spPr>
          <a:xfrm>
            <a:off x="7850727" y="6170491"/>
            <a:ext cx="2840083" cy="457200"/>
          </a:xfrm>
          <a:prstGeom prst="rect">
            <a:avLst/>
          </a:prstGeom>
          <a:noFill/>
          <a:ln>
            <a:noFill/>
          </a:ln>
        </p:spPr>
        <p:txBody>
          <a:bodyPr spcFirstLastPara="1" wrap="square" lIns="109725" tIns="109725" rIns="109725" bIns="91425" anchor="ctr" anchorCtr="0">
            <a:noAutofit/>
          </a:bodyPr>
          <a:lstStyle>
            <a:lvl1pPr marR="0" lvl="0" algn="r" rtl="0">
              <a:spcBef>
                <a:spcPts val="0"/>
              </a:spcBef>
              <a:spcAft>
                <a:spcPts val="0"/>
              </a:spcAft>
              <a:buSzPts val="1400"/>
              <a:buNone/>
              <a:defRPr sz="1100" b="0" i="0" u="none" strike="noStrike" cap="none">
                <a:solidFill>
                  <a:srgbClr val="3F3F3F"/>
                </a:solidFill>
                <a:latin typeface="Meiryo"/>
                <a:ea typeface="Meiryo"/>
                <a:cs typeface="Meiryo"/>
                <a:sym typeface="Meiryo"/>
              </a:defRPr>
            </a:lvl1pPr>
            <a:lvl2pPr marR="0" lvl="1" algn="l" rtl="0">
              <a:spcBef>
                <a:spcPts val="0"/>
              </a:spcBef>
              <a:spcAft>
                <a:spcPts val="0"/>
              </a:spcAft>
              <a:buSzPts val="1400"/>
              <a:buNone/>
              <a:defRPr sz="1800" b="0" i="0" u="none" strike="noStrike" cap="none">
                <a:solidFill>
                  <a:schemeClr val="dk1"/>
                </a:solidFill>
                <a:latin typeface="Meiryo"/>
                <a:ea typeface="Meiryo"/>
                <a:cs typeface="Meiryo"/>
                <a:sym typeface="Meiryo"/>
              </a:defRPr>
            </a:lvl2pPr>
            <a:lvl3pPr marR="0" lvl="2" algn="l" rtl="0">
              <a:spcBef>
                <a:spcPts val="0"/>
              </a:spcBef>
              <a:spcAft>
                <a:spcPts val="0"/>
              </a:spcAft>
              <a:buSzPts val="1400"/>
              <a:buNone/>
              <a:defRPr sz="1800" b="0" i="0" u="none" strike="noStrike" cap="none">
                <a:solidFill>
                  <a:schemeClr val="dk1"/>
                </a:solidFill>
                <a:latin typeface="Meiryo"/>
                <a:ea typeface="Meiryo"/>
                <a:cs typeface="Meiryo"/>
                <a:sym typeface="Meiryo"/>
              </a:defRPr>
            </a:lvl3pPr>
            <a:lvl4pPr marR="0" lvl="3" algn="l" rtl="0">
              <a:spcBef>
                <a:spcPts val="0"/>
              </a:spcBef>
              <a:spcAft>
                <a:spcPts val="0"/>
              </a:spcAft>
              <a:buSzPts val="1400"/>
              <a:buNone/>
              <a:defRPr sz="1800" b="0" i="0" u="none" strike="noStrike" cap="none">
                <a:solidFill>
                  <a:schemeClr val="dk1"/>
                </a:solidFill>
                <a:latin typeface="Meiryo"/>
                <a:ea typeface="Meiryo"/>
                <a:cs typeface="Meiryo"/>
                <a:sym typeface="Meiryo"/>
              </a:defRPr>
            </a:lvl4pPr>
            <a:lvl5pPr marR="0" lvl="4" algn="l" rtl="0">
              <a:spcBef>
                <a:spcPts val="0"/>
              </a:spcBef>
              <a:spcAft>
                <a:spcPts val="0"/>
              </a:spcAft>
              <a:buSzPts val="1400"/>
              <a:buNone/>
              <a:defRPr sz="1800" b="0" i="0" u="none" strike="noStrike" cap="none">
                <a:solidFill>
                  <a:schemeClr val="dk1"/>
                </a:solidFill>
                <a:latin typeface="Meiryo"/>
                <a:ea typeface="Meiryo"/>
                <a:cs typeface="Meiryo"/>
                <a:sym typeface="Meiryo"/>
              </a:defRPr>
            </a:lvl5pPr>
            <a:lvl6pPr marR="0" lvl="5" algn="l" rtl="0">
              <a:spcBef>
                <a:spcPts val="0"/>
              </a:spcBef>
              <a:spcAft>
                <a:spcPts val="0"/>
              </a:spcAft>
              <a:buSzPts val="1400"/>
              <a:buNone/>
              <a:defRPr sz="1800" b="0" i="0" u="none" strike="noStrike" cap="none">
                <a:solidFill>
                  <a:schemeClr val="dk1"/>
                </a:solidFill>
                <a:latin typeface="Meiryo"/>
                <a:ea typeface="Meiryo"/>
                <a:cs typeface="Meiryo"/>
                <a:sym typeface="Meiryo"/>
              </a:defRPr>
            </a:lvl6pPr>
            <a:lvl7pPr marR="0" lvl="6" algn="l" rtl="0">
              <a:spcBef>
                <a:spcPts val="0"/>
              </a:spcBef>
              <a:spcAft>
                <a:spcPts val="0"/>
              </a:spcAft>
              <a:buSzPts val="1400"/>
              <a:buNone/>
              <a:defRPr sz="1800" b="0" i="0" u="none" strike="noStrike" cap="none">
                <a:solidFill>
                  <a:schemeClr val="dk1"/>
                </a:solidFill>
                <a:latin typeface="Meiryo"/>
                <a:ea typeface="Meiryo"/>
                <a:cs typeface="Meiryo"/>
                <a:sym typeface="Meiryo"/>
              </a:defRPr>
            </a:lvl7pPr>
            <a:lvl8pPr marR="0" lvl="7" algn="l" rtl="0">
              <a:spcBef>
                <a:spcPts val="0"/>
              </a:spcBef>
              <a:spcAft>
                <a:spcPts val="0"/>
              </a:spcAft>
              <a:buSzPts val="1400"/>
              <a:buNone/>
              <a:defRPr sz="1800" b="0" i="0" u="none" strike="noStrike" cap="none">
                <a:solidFill>
                  <a:schemeClr val="dk1"/>
                </a:solidFill>
                <a:latin typeface="Meiryo"/>
                <a:ea typeface="Meiryo"/>
                <a:cs typeface="Meiryo"/>
                <a:sym typeface="Meiryo"/>
              </a:defRPr>
            </a:lvl8pPr>
            <a:lvl9pPr marR="0" lvl="8" algn="l" rtl="0">
              <a:spcBef>
                <a:spcPts val="0"/>
              </a:spcBef>
              <a:spcAft>
                <a:spcPts val="0"/>
              </a:spcAft>
              <a:buSzPts val="1400"/>
              <a:buNone/>
              <a:defRPr sz="1800" b="0" i="0" u="none" strike="noStrike" cap="none">
                <a:solidFill>
                  <a:schemeClr val="dk1"/>
                </a:solidFill>
                <a:latin typeface="Meiryo"/>
                <a:ea typeface="Meiryo"/>
                <a:cs typeface="Meiryo"/>
                <a:sym typeface="Meiryo"/>
              </a:defRPr>
            </a:lvl9pPr>
          </a:lstStyle>
          <a:p>
            <a:endParaRPr/>
          </a:p>
        </p:txBody>
      </p:sp>
      <p:sp>
        <p:nvSpPr>
          <p:cNvPr id="9" name="Google Shape;9;p5"/>
          <p:cNvSpPr txBox="1">
            <a:spLocks noGrp="1"/>
          </p:cNvSpPr>
          <p:nvPr>
            <p:ph type="ftr" idx="11"/>
          </p:nvPr>
        </p:nvSpPr>
        <p:spPr>
          <a:xfrm>
            <a:off x="1920240" y="6170490"/>
            <a:ext cx="5667375" cy="457200"/>
          </a:xfrm>
          <a:prstGeom prst="rect">
            <a:avLst/>
          </a:prstGeom>
          <a:noFill/>
          <a:ln>
            <a:noFill/>
          </a:ln>
        </p:spPr>
        <p:txBody>
          <a:bodyPr spcFirstLastPara="1" wrap="square" lIns="109725" tIns="109725" rIns="109725" bIns="91425" anchor="ctr" anchorCtr="0">
            <a:noAutofit/>
          </a:bodyPr>
          <a:lstStyle>
            <a:lvl1pPr marR="0" lvl="0" algn="l" rtl="0">
              <a:spcBef>
                <a:spcPts val="0"/>
              </a:spcBef>
              <a:spcAft>
                <a:spcPts val="0"/>
              </a:spcAft>
              <a:buSzPts val="1400"/>
              <a:buNone/>
              <a:defRPr sz="1100" b="0" i="0" u="none" strike="noStrike" cap="none">
                <a:solidFill>
                  <a:srgbClr val="3F3F3F"/>
                </a:solidFill>
                <a:latin typeface="Meiryo"/>
                <a:ea typeface="Meiryo"/>
                <a:cs typeface="Meiryo"/>
                <a:sym typeface="Meiryo"/>
              </a:defRPr>
            </a:lvl1pPr>
            <a:lvl2pPr marR="0" lvl="1" algn="l" rtl="0">
              <a:spcBef>
                <a:spcPts val="0"/>
              </a:spcBef>
              <a:spcAft>
                <a:spcPts val="0"/>
              </a:spcAft>
              <a:buSzPts val="1400"/>
              <a:buNone/>
              <a:defRPr sz="1800" b="0" i="0" u="none" strike="noStrike" cap="none">
                <a:solidFill>
                  <a:schemeClr val="dk1"/>
                </a:solidFill>
                <a:latin typeface="Meiryo"/>
                <a:ea typeface="Meiryo"/>
                <a:cs typeface="Meiryo"/>
                <a:sym typeface="Meiryo"/>
              </a:defRPr>
            </a:lvl2pPr>
            <a:lvl3pPr marR="0" lvl="2" algn="l" rtl="0">
              <a:spcBef>
                <a:spcPts val="0"/>
              </a:spcBef>
              <a:spcAft>
                <a:spcPts val="0"/>
              </a:spcAft>
              <a:buSzPts val="1400"/>
              <a:buNone/>
              <a:defRPr sz="1800" b="0" i="0" u="none" strike="noStrike" cap="none">
                <a:solidFill>
                  <a:schemeClr val="dk1"/>
                </a:solidFill>
                <a:latin typeface="Meiryo"/>
                <a:ea typeface="Meiryo"/>
                <a:cs typeface="Meiryo"/>
                <a:sym typeface="Meiryo"/>
              </a:defRPr>
            </a:lvl3pPr>
            <a:lvl4pPr marR="0" lvl="3" algn="l" rtl="0">
              <a:spcBef>
                <a:spcPts val="0"/>
              </a:spcBef>
              <a:spcAft>
                <a:spcPts val="0"/>
              </a:spcAft>
              <a:buSzPts val="1400"/>
              <a:buNone/>
              <a:defRPr sz="1800" b="0" i="0" u="none" strike="noStrike" cap="none">
                <a:solidFill>
                  <a:schemeClr val="dk1"/>
                </a:solidFill>
                <a:latin typeface="Meiryo"/>
                <a:ea typeface="Meiryo"/>
                <a:cs typeface="Meiryo"/>
                <a:sym typeface="Meiryo"/>
              </a:defRPr>
            </a:lvl4pPr>
            <a:lvl5pPr marR="0" lvl="4" algn="l" rtl="0">
              <a:spcBef>
                <a:spcPts val="0"/>
              </a:spcBef>
              <a:spcAft>
                <a:spcPts val="0"/>
              </a:spcAft>
              <a:buSzPts val="1400"/>
              <a:buNone/>
              <a:defRPr sz="1800" b="0" i="0" u="none" strike="noStrike" cap="none">
                <a:solidFill>
                  <a:schemeClr val="dk1"/>
                </a:solidFill>
                <a:latin typeface="Meiryo"/>
                <a:ea typeface="Meiryo"/>
                <a:cs typeface="Meiryo"/>
                <a:sym typeface="Meiryo"/>
              </a:defRPr>
            </a:lvl5pPr>
            <a:lvl6pPr marR="0" lvl="5" algn="l" rtl="0">
              <a:spcBef>
                <a:spcPts val="0"/>
              </a:spcBef>
              <a:spcAft>
                <a:spcPts val="0"/>
              </a:spcAft>
              <a:buSzPts val="1400"/>
              <a:buNone/>
              <a:defRPr sz="1800" b="0" i="0" u="none" strike="noStrike" cap="none">
                <a:solidFill>
                  <a:schemeClr val="dk1"/>
                </a:solidFill>
                <a:latin typeface="Meiryo"/>
                <a:ea typeface="Meiryo"/>
                <a:cs typeface="Meiryo"/>
                <a:sym typeface="Meiryo"/>
              </a:defRPr>
            </a:lvl6pPr>
            <a:lvl7pPr marR="0" lvl="6" algn="l" rtl="0">
              <a:spcBef>
                <a:spcPts val="0"/>
              </a:spcBef>
              <a:spcAft>
                <a:spcPts val="0"/>
              </a:spcAft>
              <a:buSzPts val="1400"/>
              <a:buNone/>
              <a:defRPr sz="1800" b="0" i="0" u="none" strike="noStrike" cap="none">
                <a:solidFill>
                  <a:schemeClr val="dk1"/>
                </a:solidFill>
                <a:latin typeface="Meiryo"/>
                <a:ea typeface="Meiryo"/>
                <a:cs typeface="Meiryo"/>
                <a:sym typeface="Meiryo"/>
              </a:defRPr>
            </a:lvl7pPr>
            <a:lvl8pPr marR="0" lvl="7" algn="l" rtl="0">
              <a:spcBef>
                <a:spcPts val="0"/>
              </a:spcBef>
              <a:spcAft>
                <a:spcPts val="0"/>
              </a:spcAft>
              <a:buSzPts val="1400"/>
              <a:buNone/>
              <a:defRPr sz="1800" b="0" i="0" u="none" strike="noStrike" cap="none">
                <a:solidFill>
                  <a:schemeClr val="dk1"/>
                </a:solidFill>
                <a:latin typeface="Meiryo"/>
                <a:ea typeface="Meiryo"/>
                <a:cs typeface="Meiryo"/>
                <a:sym typeface="Meiryo"/>
              </a:defRPr>
            </a:lvl8pPr>
            <a:lvl9pPr marR="0" lvl="8" algn="l" rtl="0">
              <a:spcBef>
                <a:spcPts val="0"/>
              </a:spcBef>
              <a:spcAft>
                <a:spcPts val="0"/>
              </a:spcAft>
              <a:buSzPts val="1400"/>
              <a:buNone/>
              <a:defRPr sz="1800" b="0" i="0" u="none" strike="noStrike" cap="none">
                <a:solidFill>
                  <a:schemeClr val="dk1"/>
                </a:solidFill>
                <a:latin typeface="Meiryo"/>
                <a:ea typeface="Meiryo"/>
                <a:cs typeface="Meiryo"/>
                <a:sym typeface="Meiryo"/>
              </a:defRPr>
            </a:lvl9pPr>
          </a:lstStyle>
          <a:p>
            <a:endParaRPr/>
          </a:p>
        </p:txBody>
      </p:sp>
      <p:sp>
        <p:nvSpPr>
          <p:cNvPr id="10" name="Google Shape;10;p5"/>
          <p:cNvSpPr txBox="1">
            <a:spLocks noGrp="1"/>
          </p:cNvSpPr>
          <p:nvPr>
            <p:ph type="sldNum" idx="12"/>
          </p:nvPr>
        </p:nvSpPr>
        <p:spPr>
          <a:xfrm>
            <a:off x="10853744" y="6170490"/>
            <a:ext cx="1188720" cy="457200"/>
          </a:xfrm>
          <a:prstGeom prst="rect">
            <a:avLst/>
          </a:prstGeom>
          <a:noFill/>
          <a:ln>
            <a:noFill/>
          </a:ln>
        </p:spPr>
        <p:txBody>
          <a:bodyPr spcFirstLastPara="1" wrap="square" lIns="109725" tIns="109725" rIns="109725" bIns="91425" anchor="b" anchorCtr="0">
            <a:noAutofit/>
          </a:bodyPr>
          <a:lstStyle>
            <a:lvl1pPr marL="0" marR="0" lvl="0" indent="0" algn="l" rtl="0">
              <a:spcBef>
                <a:spcPts val="0"/>
              </a:spcBef>
              <a:buNone/>
              <a:defRPr sz="1600" b="1" i="0" u="none" strike="noStrike" cap="none">
                <a:solidFill>
                  <a:srgbClr val="3F3F3F"/>
                </a:solidFill>
                <a:latin typeface="Meiryo"/>
                <a:ea typeface="Meiryo"/>
                <a:cs typeface="Meiryo"/>
                <a:sym typeface="Meiryo"/>
              </a:defRPr>
            </a:lvl1pPr>
            <a:lvl2pPr marL="0" marR="0" lvl="1" indent="0" algn="l" rtl="0">
              <a:spcBef>
                <a:spcPts val="0"/>
              </a:spcBef>
              <a:buNone/>
              <a:defRPr sz="1600" b="1" i="0" u="none" strike="noStrike" cap="none">
                <a:solidFill>
                  <a:srgbClr val="3F3F3F"/>
                </a:solidFill>
                <a:latin typeface="Meiryo"/>
                <a:ea typeface="Meiryo"/>
                <a:cs typeface="Meiryo"/>
                <a:sym typeface="Meiryo"/>
              </a:defRPr>
            </a:lvl2pPr>
            <a:lvl3pPr marL="0" marR="0" lvl="2" indent="0" algn="l" rtl="0">
              <a:spcBef>
                <a:spcPts val="0"/>
              </a:spcBef>
              <a:buNone/>
              <a:defRPr sz="1600" b="1" i="0" u="none" strike="noStrike" cap="none">
                <a:solidFill>
                  <a:srgbClr val="3F3F3F"/>
                </a:solidFill>
                <a:latin typeface="Meiryo"/>
                <a:ea typeface="Meiryo"/>
                <a:cs typeface="Meiryo"/>
                <a:sym typeface="Meiryo"/>
              </a:defRPr>
            </a:lvl3pPr>
            <a:lvl4pPr marL="0" marR="0" lvl="3" indent="0" algn="l" rtl="0">
              <a:spcBef>
                <a:spcPts val="0"/>
              </a:spcBef>
              <a:buNone/>
              <a:defRPr sz="1600" b="1" i="0" u="none" strike="noStrike" cap="none">
                <a:solidFill>
                  <a:srgbClr val="3F3F3F"/>
                </a:solidFill>
                <a:latin typeface="Meiryo"/>
                <a:ea typeface="Meiryo"/>
                <a:cs typeface="Meiryo"/>
                <a:sym typeface="Meiryo"/>
              </a:defRPr>
            </a:lvl4pPr>
            <a:lvl5pPr marL="0" marR="0" lvl="4" indent="0" algn="l" rtl="0">
              <a:spcBef>
                <a:spcPts val="0"/>
              </a:spcBef>
              <a:buNone/>
              <a:defRPr sz="1600" b="1" i="0" u="none" strike="noStrike" cap="none">
                <a:solidFill>
                  <a:srgbClr val="3F3F3F"/>
                </a:solidFill>
                <a:latin typeface="Meiryo"/>
                <a:ea typeface="Meiryo"/>
                <a:cs typeface="Meiryo"/>
                <a:sym typeface="Meiryo"/>
              </a:defRPr>
            </a:lvl5pPr>
            <a:lvl6pPr marL="0" marR="0" lvl="5" indent="0" algn="l" rtl="0">
              <a:spcBef>
                <a:spcPts val="0"/>
              </a:spcBef>
              <a:buNone/>
              <a:defRPr sz="1600" b="1" i="0" u="none" strike="noStrike" cap="none">
                <a:solidFill>
                  <a:srgbClr val="3F3F3F"/>
                </a:solidFill>
                <a:latin typeface="Meiryo"/>
                <a:ea typeface="Meiryo"/>
                <a:cs typeface="Meiryo"/>
                <a:sym typeface="Meiryo"/>
              </a:defRPr>
            </a:lvl6pPr>
            <a:lvl7pPr marL="0" marR="0" lvl="6" indent="0" algn="l" rtl="0">
              <a:spcBef>
                <a:spcPts val="0"/>
              </a:spcBef>
              <a:buNone/>
              <a:defRPr sz="1600" b="1" i="0" u="none" strike="noStrike" cap="none">
                <a:solidFill>
                  <a:srgbClr val="3F3F3F"/>
                </a:solidFill>
                <a:latin typeface="Meiryo"/>
                <a:ea typeface="Meiryo"/>
                <a:cs typeface="Meiryo"/>
                <a:sym typeface="Meiryo"/>
              </a:defRPr>
            </a:lvl7pPr>
            <a:lvl8pPr marL="0" marR="0" lvl="7" indent="0" algn="l" rtl="0">
              <a:spcBef>
                <a:spcPts val="0"/>
              </a:spcBef>
              <a:buNone/>
              <a:defRPr sz="1600" b="1" i="0" u="none" strike="noStrike" cap="none">
                <a:solidFill>
                  <a:srgbClr val="3F3F3F"/>
                </a:solidFill>
                <a:latin typeface="Meiryo"/>
                <a:ea typeface="Meiryo"/>
                <a:cs typeface="Meiryo"/>
                <a:sym typeface="Meiryo"/>
              </a:defRPr>
            </a:lvl8pPr>
            <a:lvl9pPr marL="0" marR="0" lvl="8" indent="0" algn="l" rtl="0">
              <a:spcBef>
                <a:spcPts val="0"/>
              </a:spcBef>
              <a:buNone/>
              <a:defRPr sz="1600" b="1" i="0" u="none" strike="noStrike" cap="none">
                <a:solidFill>
                  <a:srgbClr val="3F3F3F"/>
                </a:solidFill>
                <a:latin typeface="Meiryo"/>
                <a:ea typeface="Meiryo"/>
                <a:cs typeface="Meiryo"/>
                <a:sym typeface="Meiryo"/>
              </a:defRPr>
            </a:lvl9pPr>
          </a:lstStyle>
          <a:p>
            <a:pPr marL="0" lvl="0" indent="0" algn="l" rtl="0">
              <a:spcBef>
                <a:spcPts val="0"/>
              </a:spcBef>
              <a:spcAft>
                <a:spcPts val="0"/>
              </a:spcAft>
              <a:buNone/>
            </a:pPr>
            <a:fld id="{00000000-1234-1234-1234-123412341234}" type="slidenum">
              <a:rPr lang="it-IT"/>
              <a:pPr marL="0" lvl="0" indent="0" algn="l" rtl="0">
                <a:spcBef>
                  <a:spcPts val="0"/>
                </a:spcBef>
                <a:spcAft>
                  <a:spcPts val="0"/>
                </a:spcAft>
                <a:buNone/>
              </a:pPr>
              <a:t>‹N›</a:t>
            </a:fld>
            <a:endParaRPr/>
          </a:p>
        </p:txBody>
      </p:sp>
      <p:cxnSp>
        <p:nvCxnSpPr>
          <p:cNvPr id="11" name="Google Shape;11;p5"/>
          <p:cNvCxnSpPr/>
          <p:nvPr/>
        </p:nvCxnSpPr>
        <p:spPr>
          <a:xfrm>
            <a:off x="1920240" y="2176009"/>
            <a:ext cx="8770571" cy="0"/>
          </a:xfrm>
          <a:prstGeom prst="straightConnector1">
            <a:avLst/>
          </a:prstGeom>
          <a:noFill/>
          <a:ln w="25400"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p:nvPr/>
        </p:nvSpPr>
        <p:spPr>
          <a:xfrm>
            <a:off x="305" y="0"/>
            <a:ext cx="12191696"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06" name="Google Shape;106;p1"/>
          <p:cNvSpPr txBox="1">
            <a:spLocks noGrp="1"/>
          </p:cNvSpPr>
          <p:nvPr>
            <p:ph type="ctrTitle"/>
          </p:nvPr>
        </p:nvSpPr>
        <p:spPr>
          <a:xfrm>
            <a:off x="623455" y="1346268"/>
            <a:ext cx="5832000" cy="1678286"/>
          </a:xfrm>
          <a:prstGeom prst="rect">
            <a:avLst/>
          </a:prstGeom>
          <a:noFill/>
          <a:ln>
            <a:noFill/>
          </a:ln>
        </p:spPr>
        <p:txBody>
          <a:bodyPr spcFirstLastPara="1" wrap="square" lIns="109725" tIns="109725" rIns="109725" bIns="91425" anchor="b" anchorCtr="0">
            <a:normAutofit/>
          </a:bodyPr>
          <a:lstStyle/>
          <a:p>
            <a:pPr marL="0" lvl="0" indent="0" algn="l" rtl="0">
              <a:spcBef>
                <a:spcPts val="0"/>
              </a:spcBef>
              <a:spcAft>
                <a:spcPts val="0"/>
              </a:spcAft>
              <a:buClr>
                <a:srgbClr val="262626"/>
              </a:buClr>
              <a:buSzPts val="5400"/>
              <a:buFont typeface="Century Gothic"/>
              <a:buNone/>
            </a:pPr>
            <a:endParaRPr dirty="0">
              <a:latin typeface="Century Gothic"/>
              <a:ea typeface="Century Gothic"/>
              <a:cs typeface="Century Gothic"/>
              <a:sym typeface="Century Gothic"/>
            </a:endParaRPr>
          </a:p>
          <a:p>
            <a:pPr marL="0" lvl="0" indent="0" algn="l" rtl="0">
              <a:lnSpc>
                <a:spcPct val="120000"/>
              </a:lnSpc>
              <a:spcBef>
                <a:spcPts val="0"/>
              </a:spcBef>
              <a:spcAft>
                <a:spcPts val="0"/>
              </a:spcAft>
              <a:buClr>
                <a:srgbClr val="262626"/>
              </a:buClr>
              <a:buSzPts val="5400"/>
              <a:buFont typeface="Century Gothic"/>
              <a:buNone/>
            </a:pPr>
            <a:endParaRPr dirty="0">
              <a:latin typeface="Century Gothic"/>
              <a:ea typeface="Century Gothic"/>
              <a:cs typeface="Century Gothic"/>
              <a:sym typeface="Century Gothic"/>
            </a:endParaRPr>
          </a:p>
        </p:txBody>
      </p:sp>
      <p:sp>
        <p:nvSpPr>
          <p:cNvPr id="107" name="Google Shape;107;p1"/>
          <p:cNvSpPr txBox="1">
            <a:spLocks noGrp="1"/>
          </p:cNvSpPr>
          <p:nvPr>
            <p:ph type="subTitle" idx="1"/>
          </p:nvPr>
        </p:nvSpPr>
        <p:spPr>
          <a:xfrm>
            <a:off x="307627" y="966996"/>
            <a:ext cx="6678421" cy="1096917"/>
          </a:xfrm>
          <a:prstGeom prst="rect">
            <a:avLst/>
          </a:prstGeom>
          <a:noFill/>
          <a:ln>
            <a:noFill/>
          </a:ln>
        </p:spPr>
        <p:txBody>
          <a:bodyPr spcFirstLastPara="1" wrap="square" lIns="109725" tIns="109725" rIns="109725" bIns="91425" anchor="t" anchorCtr="0">
            <a:normAutofit/>
          </a:bodyPr>
          <a:lstStyle/>
          <a:p>
            <a:pPr marL="0" lvl="0" indent="0">
              <a:spcBef>
                <a:spcPts val="0"/>
              </a:spcBef>
              <a:buSzPts val="2000"/>
            </a:pPr>
            <a:r>
              <a:rPr lang="it-IT" dirty="0" err="1">
                <a:latin typeface="Bell MT" pitchFamily="18" charset="0"/>
              </a:rPr>
              <a:t>Sustainable</a:t>
            </a:r>
            <a:r>
              <a:rPr lang="it-IT" dirty="0">
                <a:latin typeface="Bell MT" pitchFamily="18" charset="0"/>
              </a:rPr>
              <a:t> </a:t>
            </a:r>
            <a:r>
              <a:rPr lang="it-IT" dirty="0" err="1">
                <a:latin typeface="Bell MT" pitchFamily="18" charset="0"/>
              </a:rPr>
              <a:t>development</a:t>
            </a:r>
            <a:r>
              <a:rPr lang="it-IT" dirty="0">
                <a:latin typeface="Bell MT" pitchFamily="18" charset="0"/>
              </a:rPr>
              <a:t> (Agenda 2030)</a:t>
            </a:r>
            <a:endParaRPr dirty="0">
              <a:latin typeface="Bell MT" pitchFamily="18" charset="0"/>
            </a:endParaRPr>
          </a:p>
        </p:txBody>
      </p:sp>
      <p:sp>
        <p:nvSpPr>
          <p:cNvPr id="108" name="Google Shape;108;p1"/>
          <p:cNvSpPr/>
          <p:nvPr/>
        </p:nvSpPr>
        <p:spPr>
          <a:xfrm flipH="1">
            <a:off x="6986049" y="0"/>
            <a:ext cx="5205951" cy="6858000"/>
          </a:xfrm>
          <a:custGeom>
            <a:avLst/>
            <a:gdLst/>
            <a:ahLst/>
            <a:cxnLst/>
            <a:rect l="l" t="t" r="r" b="b"/>
            <a:pathLst>
              <a:path w="5205951" h="6858000" extrusionOk="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09" name="Google Shape;109;p1"/>
          <p:cNvSpPr/>
          <p:nvPr/>
        </p:nvSpPr>
        <p:spPr>
          <a:xfrm flipH="1">
            <a:off x="6553480"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10" name="Google Shape;110;p1"/>
          <p:cNvSpPr/>
          <p:nvPr/>
        </p:nvSpPr>
        <p:spPr>
          <a:xfrm flipH="1">
            <a:off x="6758825"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pic>
        <p:nvPicPr>
          <p:cNvPr id="111" name="Google Shape;111;p1"/>
          <p:cNvPicPr preferRelativeResize="0"/>
          <p:nvPr/>
        </p:nvPicPr>
        <p:blipFill rotWithShape="1">
          <a:blip r:embed="rId3">
            <a:alphaModFix/>
          </a:blip>
          <a:srcRect/>
          <a:stretch/>
        </p:blipFill>
        <p:spPr>
          <a:xfrm>
            <a:off x="223997" y="140985"/>
            <a:ext cx="2529724" cy="672890"/>
          </a:xfrm>
          <a:prstGeom prst="rect">
            <a:avLst/>
          </a:prstGeom>
          <a:noFill/>
          <a:ln>
            <a:noFill/>
          </a:ln>
        </p:spPr>
      </p:pic>
      <p:pic>
        <p:nvPicPr>
          <p:cNvPr id="112" name="Google Shape;112;p1"/>
          <p:cNvPicPr preferRelativeResize="0"/>
          <p:nvPr/>
        </p:nvPicPr>
        <p:blipFill rotWithShape="1">
          <a:blip r:embed="rId4">
            <a:alphaModFix/>
          </a:blip>
          <a:srcRect/>
          <a:stretch/>
        </p:blipFill>
        <p:spPr>
          <a:xfrm>
            <a:off x="7873316" y="457929"/>
            <a:ext cx="4067150" cy="4575543"/>
          </a:xfrm>
          <a:prstGeom prst="rect">
            <a:avLst/>
          </a:prstGeom>
          <a:noFill/>
          <a:ln>
            <a:noFill/>
          </a:ln>
        </p:spPr>
      </p:pic>
      <p:pic>
        <p:nvPicPr>
          <p:cNvPr id="113" name="Google Shape;113;p1" descr="Immagine che contiene testo&#10;&#10;Descrizione generata automaticamente"/>
          <p:cNvPicPr preferRelativeResize="0"/>
          <p:nvPr/>
        </p:nvPicPr>
        <p:blipFill rotWithShape="1">
          <a:blip r:embed="rId5">
            <a:alphaModFix/>
          </a:blip>
          <a:srcRect/>
          <a:stretch/>
        </p:blipFill>
        <p:spPr>
          <a:xfrm>
            <a:off x="7814515" y="5681348"/>
            <a:ext cx="4496492" cy="1282668"/>
          </a:xfrm>
          <a:prstGeom prst="rect">
            <a:avLst/>
          </a:prstGeom>
          <a:noFill/>
          <a:ln>
            <a:noFill/>
          </a:ln>
        </p:spPr>
      </p:pic>
      <p:sp>
        <p:nvSpPr>
          <p:cNvPr id="114" name="Google Shape;114;p1"/>
          <p:cNvSpPr txBox="1"/>
          <p:nvPr/>
        </p:nvSpPr>
        <p:spPr>
          <a:xfrm>
            <a:off x="559630" y="5964415"/>
            <a:ext cx="5205951"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800" b="0" i="1" u="none" strike="noStrike" cap="none" dirty="0">
                <a:solidFill>
                  <a:schemeClr val="dk1"/>
                </a:solidFill>
                <a:latin typeface="Century Gothic"/>
                <a:ea typeface="Century Gothic"/>
                <a:cs typeface="Century Gothic"/>
                <a:sym typeface="Century Gothic"/>
              </a:rPr>
              <a:t>The </a:t>
            </a:r>
            <a:r>
              <a:rPr lang="it-IT" sz="800" b="0" i="1" u="none" strike="noStrike" cap="none" dirty="0" err="1">
                <a:solidFill>
                  <a:schemeClr val="dk1"/>
                </a:solidFill>
                <a:latin typeface="Century Gothic"/>
                <a:ea typeface="Century Gothic"/>
                <a:cs typeface="Century Gothic"/>
                <a:sym typeface="Century Gothic"/>
              </a:rPr>
              <a:t>European</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Commission's</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support</a:t>
            </a:r>
            <a:r>
              <a:rPr lang="it-IT" sz="800" b="0" i="1" u="none" strike="noStrike" cap="none" dirty="0">
                <a:solidFill>
                  <a:schemeClr val="dk1"/>
                </a:solidFill>
                <a:latin typeface="Century Gothic"/>
                <a:ea typeface="Century Gothic"/>
                <a:cs typeface="Century Gothic"/>
                <a:sym typeface="Century Gothic"/>
              </a:rPr>
              <a:t> for the production of </a:t>
            </a:r>
            <a:r>
              <a:rPr lang="it-IT" sz="800" b="0" i="1" u="none" strike="noStrike" cap="none" dirty="0" err="1">
                <a:solidFill>
                  <a:schemeClr val="dk1"/>
                </a:solidFill>
                <a:latin typeface="Century Gothic"/>
                <a:ea typeface="Century Gothic"/>
                <a:cs typeface="Century Gothic"/>
                <a:sym typeface="Century Gothic"/>
              </a:rPr>
              <a:t>this</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publication</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does</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not</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constitute</a:t>
            </a:r>
            <a:r>
              <a:rPr lang="it-IT" sz="800" b="0" i="1" u="none" strike="noStrike" cap="none" dirty="0">
                <a:solidFill>
                  <a:schemeClr val="dk1"/>
                </a:solidFill>
                <a:latin typeface="Century Gothic"/>
                <a:ea typeface="Century Gothic"/>
                <a:cs typeface="Century Gothic"/>
                <a:sym typeface="Century Gothic"/>
              </a:rPr>
              <a:t> an </a:t>
            </a:r>
            <a:r>
              <a:rPr lang="it-IT" sz="800" b="0" i="1" u="none" strike="noStrike" cap="none" dirty="0" err="1">
                <a:solidFill>
                  <a:schemeClr val="dk1"/>
                </a:solidFill>
                <a:latin typeface="Century Gothic"/>
                <a:ea typeface="Century Gothic"/>
                <a:cs typeface="Century Gothic"/>
                <a:sym typeface="Century Gothic"/>
              </a:rPr>
              <a:t>endorsement</a:t>
            </a:r>
            <a:r>
              <a:rPr lang="it-IT" sz="800" b="0" i="1" u="none" strike="noStrike" cap="none" dirty="0">
                <a:solidFill>
                  <a:schemeClr val="dk1"/>
                </a:solidFill>
                <a:latin typeface="Century Gothic"/>
                <a:ea typeface="Century Gothic"/>
                <a:cs typeface="Century Gothic"/>
                <a:sym typeface="Century Gothic"/>
              </a:rPr>
              <a:t> of the </a:t>
            </a:r>
            <a:r>
              <a:rPr lang="it-IT" sz="800" b="0" i="1" u="none" strike="noStrike" cap="none" dirty="0" err="1">
                <a:solidFill>
                  <a:schemeClr val="dk1"/>
                </a:solidFill>
                <a:latin typeface="Century Gothic"/>
                <a:ea typeface="Century Gothic"/>
                <a:cs typeface="Century Gothic"/>
                <a:sym typeface="Century Gothic"/>
              </a:rPr>
              <a:t>contents</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which</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reflect</a:t>
            </a:r>
            <a:r>
              <a:rPr lang="it-IT" sz="800" b="0" i="1" u="none" strike="noStrike" cap="none" dirty="0">
                <a:solidFill>
                  <a:schemeClr val="dk1"/>
                </a:solidFill>
                <a:latin typeface="Century Gothic"/>
                <a:ea typeface="Century Gothic"/>
                <a:cs typeface="Century Gothic"/>
                <a:sym typeface="Century Gothic"/>
              </a:rPr>
              <a:t> the </a:t>
            </a:r>
            <a:r>
              <a:rPr lang="it-IT" sz="800" b="0" i="1" u="none" strike="noStrike" cap="none" dirty="0" err="1">
                <a:solidFill>
                  <a:schemeClr val="dk1"/>
                </a:solidFill>
                <a:latin typeface="Century Gothic"/>
                <a:ea typeface="Century Gothic"/>
                <a:cs typeface="Century Gothic"/>
                <a:sym typeface="Century Gothic"/>
              </a:rPr>
              <a:t>views</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only</a:t>
            </a:r>
            <a:r>
              <a:rPr lang="it-IT" sz="800" b="0" i="1" u="none" strike="noStrike" cap="none" dirty="0">
                <a:solidFill>
                  <a:schemeClr val="dk1"/>
                </a:solidFill>
                <a:latin typeface="Century Gothic"/>
                <a:ea typeface="Century Gothic"/>
                <a:cs typeface="Century Gothic"/>
                <a:sym typeface="Century Gothic"/>
              </a:rPr>
              <a:t> of the </a:t>
            </a:r>
            <a:r>
              <a:rPr lang="it-IT" sz="800" b="0" i="1" u="none" strike="noStrike" cap="none" dirty="0" err="1">
                <a:solidFill>
                  <a:schemeClr val="dk1"/>
                </a:solidFill>
                <a:latin typeface="Century Gothic"/>
                <a:ea typeface="Century Gothic"/>
                <a:cs typeface="Century Gothic"/>
                <a:sym typeface="Century Gothic"/>
              </a:rPr>
              <a:t>authors</a:t>
            </a:r>
            <a:r>
              <a:rPr lang="it-IT" sz="800" b="0" i="1" u="none" strike="noStrike" cap="none" dirty="0">
                <a:solidFill>
                  <a:schemeClr val="dk1"/>
                </a:solidFill>
                <a:latin typeface="Century Gothic"/>
                <a:ea typeface="Century Gothic"/>
                <a:cs typeface="Century Gothic"/>
                <a:sym typeface="Century Gothic"/>
              </a:rPr>
              <a:t>, and the </a:t>
            </a:r>
            <a:r>
              <a:rPr lang="it-IT" sz="800" b="0" i="1" u="none" strike="noStrike" cap="none" dirty="0" err="1">
                <a:solidFill>
                  <a:schemeClr val="dk1"/>
                </a:solidFill>
                <a:latin typeface="Century Gothic"/>
                <a:ea typeface="Century Gothic"/>
                <a:cs typeface="Century Gothic"/>
                <a:sym typeface="Century Gothic"/>
              </a:rPr>
              <a:t>Commission</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cannot</a:t>
            </a:r>
            <a:r>
              <a:rPr lang="it-IT" sz="800" b="0" i="1" u="none" strike="noStrike" cap="none" dirty="0">
                <a:solidFill>
                  <a:schemeClr val="dk1"/>
                </a:solidFill>
                <a:latin typeface="Century Gothic"/>
                <a:ea typeface="Century Gothic"/>
                <a:cs typeface="Century Gothic"/>
                <a:sym typeface="Century Gothic"/>
              </a:rPr>
              <a:t> be </a:t>
            </a:r>
            <a:r>
              <a:rPr lang="it-IT" sz="800" b="0" i="1" u="none" strike="noStrike" cap="none" dirty="0" err="1">
                <a:solidFill>
                  <a:schemeClr val="dk1"/>
                </a:solidFill>
                <a:latin typeface="Century Gothic"/>
                <a:ea typeface="Century Gothic"/>
                <a:cs typeface="Century Gothic"/>
                <a:sym typeface="Century Gothic"/>
              </a:rPr>
              <a:t>held</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responsible</a:t>
            </a:r>
            <a:r>
              <a:rPr lang="it-IT" sz="800" b="0" i="1" u="none" strike="noStrike" cap="none" dirty="0">
                <a:solidFill>
                  <a:schemeClr val="dk1"/>
                </a:solidFill>
                <a:latin typeface="Century Gothic"/>
                <a:ea typeface="Century Gothic"/>
                <a:cs typeface="Century Gothic"/>
                <a:sym typeface="Century Gothic"/>
              </a:rPr>
              <a:t> for </a:t>
            </a:r>
            <a:r>
              <a:rPr lang="it-IT" sz="800" b="0" i="1" u="none" strike="noStrike" cap="none" dirty="0" err="1">
                <a:solidFill>
                  <a:schemeClr val="dk1"/>
                </a:solidFill>
                <a:latin typeface="Century Gothic"/>
                <a:ea typeface="Century Gothic"/>
                <a:cs typeface="Century Gothic"/>
                <a:sym typeface="Century Gothic"/>
              </a:rPr>
              <a:t>any</a:t>
            </a:r>
            <a:r>
              <a:rPr lang="it-IT" sz="800" b="0" i="1" u="none" strike="noStrike" cap="none" dirty="0">
                <a:solidFill>
                  <a:schemeClr val="dk1"/>
                </a:solidFill>
                <a:latin typeface="Century Gothic"/>
                <a:ea typeface="Century Gothic"/>
                <a:cs typeface="Century Gothic"/>
                <a:sym typeface="Century Gothic"/>
              </a:rPr>
              <a:t> use </a:t>
            </a:r>
            <a:r>
              <a:rPr lang="it-IT" sz="800" b="0" i="1" u="none" strike="noStrike" cap="none" dirty="0" err="1">
                <a:solidFill>
                  <a:schemeClr val="dk1"/>
                </a:solidFill>
                <a:latin typeface="Century Gothic"/>
                <a:ea typeface="Century Gothic"/>
                <a:cs typeface="Century Gothic"/>
                <a:sym typeface="Century Gothic"/>
              </a:rPr>
              <a:t>which</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may</a:t>
            </a:r>
            <a:r>
              <a:rPr lang="it-IT" sz="800" b="0" i="1" u="none" strike="noStrike" cap="none" dirty="0">
                <a:solidFill>
                  <a:schemeClr val="dk1"/>
                </a:solidFill>
                <a:latin typeface="Century Gothic"/>
                <a:ea typeface="Century Gothic"/>
                <a:cs typeface="Century Gothic"/>
                <a:sym typeface="Century Gothic"/>
              </a:rPr>
              <a:t> be made of the information </a:t>
            </a:r>
            <a:r>
              <a:rPr lang="it-IT" sz="800" b="0" i="1" u="none" strike="noStrike" cap="none" dirty="0" err="1">
                <a:solidFill>
                  <a:schemeClr val="dk1"/>
                </a:solidFill>
                <a:latin typeface="Century Gothic"/>
                <a:ea typeface="Century Gothic"/>
                <a:cs typeface="Century Gothic"/>
                <a:sym typeface="Century Gothic"/>
              </a:rPr>
              <a:t>contained</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therein</a:t>
            </a:r>
            <a:r>
              <a:rPr lang="it-IT" sz="800" b="0" i="1" u="none" strike="noStrike" cap="none" dirty="0">
                <a:solidFill>
                  <a:schemeClr val="dk1"/>
                </a:solidFill>
                <a:latin typeface="Century Gothic"/>
                <a:ea typeface="Century Gothic"/>
                <a:cs typeface="Century Gothic"/>
                <a:sym typeface="Century Gothic"/>
              </a:rPr>
              <a:t>.</a:t>
            </a:r>
            <a:endParaRPr dirty="0"/>
          </a:p>
          <a:p>
            <a:pPr marL="0" marR="0" lvl="0" indent="0" algn="just" rtl="0">
              <a:spcBef>
                <a:spcPts val="0"/>
              </a:spcBef>
              <a:spcAft>
                <a:spcPts val="0"/>
              </a:spcAft>
              <a:buNone/>
            </a:pPr>
            <a:r>
              <a:rPr lang="it-IT" sz="800" b="0" i="1" u="none" strike="noStrike" cap="none" dirty="0">
                <a:solidFill>
                  <a:schemeClr val="dk1"/>
                </a:solidFill>
                <a:latin typeface="Century Gothic"/>
                <a:ea typeface="Century Gothic"/>
                <a:cs typeface="Century Gothic"/>
                <a:sym typeface="Century Gothic"/>
              </a:rPr>
              <a:t>OUTSIDE - Open </a:t>
            </a:r>
            <a:r>
              <a:rPr lang="it-IT" sz="800" b="0" i="1" u="none" strike="noStrike" cap="none" dirty="0" err="1">
                <a:solidFill>
                  <a:schemeClr val="dk1"/>
                </a:solidFill>
                <a:latin typeface="Century Gothic"/>
                <a:ea typeface="Century Gothic"/>
                <a:cs typeface="Century Gothic"/>
                <a:sym typeface="Century Gothic"/>
              </a:rPr>
              <a:t>commUniTies</a:t>
            </a:r>
            <a:r>
              <a:rPr lang="it-IT" sz="800" b="0" i="1" u="none" strike="noStrike" cap="none" dirty="0">
                <a:solidFill>
                  <a:schemeClr val="dk1"/>
                </a:solidFill>
                <a:latin typeface="Century Gothic"/>
                <a:ea typeface="Century Gothic"/>
                <a:cs typeface="Century Gothic"/>
                <a:sym typeface="Century Gothic"/>
              </a:rPr>
              <a:t> for </a:t>
            </a:r>
            <a:r>
              <a:rPr lang="it-IT" sz="800" b="0" i="1" u="none" strike="noStrike" cap="none" dirty="0" err="1">
                <a:solidFill>
                  <a:schemeClr val="dk1"/>
                </a:solidFill>
                <a:latin typeface="Century Gothic"/>
                <a:ea typeface="Century Gothic"/>
                <a:cs typeface="Century Gothic"/>
                <a:sym typeface="Century Gothic"/>
              </a:rPr>
              <a:t>SustaInable</a:t>
            </a:r>
            <a:r>
              <a:rPr lang="it-IT" sz="800" b="0" i="1" u="none" strike="noStrike" cap="none" dirty="0">
                <a:solidFill>
                  <a:schemeClr val="dk1"/>
                </a:solidFill>
                <a:latin typeface="Century Gothic"/>
                <a:ea typeface="Century Gothic"/>
                <a:cs typeface="Century Gothic"/>
                <a:sym typeface="Century Gothic"/>
              </a:rPr>
              <a:t> </a:t>
            </a:r>
            <a:r>
              <a:rPr lang="it-IT" sz="800" b="0" i="1" u="none" strike="noStrike" cap="none" dirty="0" err="1">
                <a:solidFill>
                  <a:schemeClr val="dk1"/>
                </a:solidFill>
                <a:latin typeface="Century Gothic"/>
                <a:ea typeface="Century Gothic"/>
                <a:cs typeface="Century Gothic"/>
                <a:sym typeface="Century Gothic"/>
              </a:rPr>
              <a:t>DevelopmEnt</a:t>
            </a:r>
            <a:r>
              <a:rPr lang="it-IT" sz="800" b="0" i="1" u="none" strike="noStrike" cap="none" dirty="0">
                <a:solidFill>
                  <a:schemeClr val="dk1"/>
                </a:solidFill>
                <a:latin typeface="Century Gothic"/>
                <a:ea typeface="Century Gothic"/>
                <a:cs typeface="Century Gothic"/>
                <a:sym typeface="Century Gothic"/>
              </a:rPr>
              <a:t> Nr. 2020-1-IT02-KA201-079803 </a:t>
            </a:r>
            <a:endParaRPr dirty="0"/>
          </a:p>
          <a:p>
            <a:pPr marL="0" marR="0" lvl="0" indent="0" algn="just" rtl="0">
              <a:spcBef>
                <a:spcPts val="0"/>
              </a:spcBef>
              <a:spcAft>
                <a:spcPts val="0"/>
              </a:spcAft>
              <a:buNone/>
            </a:pPr>
            <a:endParaRPr sz="800" b="0" i="1" u="none" strike="noStrike" cap="none" dirty="0">
              <a:solidFill>
                <a:schemeClr val="dk1"/>
              </a:solidFill>
              <a:latin typeface="Century Gothic"/>
              <a:ea typeface="Century Gothic"/>
              <a:cs typeface="Century Gothic"/>
              <a:sym typeface="Century Gothic"/>
            </a:endParaRPr>
          </a:p>
        </p:txBody>
      </p:sp>
      <p:sp>
        <p:nvSpPr>
          <p:cNvPr id="2" name="CasellaDiTesto 1"/>
          <p:cNvSpPr txBox="1"/>
          <p:nvPr/>
        </p:nvSpPr>
        <p:spPr>
          <a:xfrm>
            <a:off x="559630" y="2564958"/>
            <a:ext cx="5779624" cy="1569660"/>
          </a:xfrm>
          <a:prstGeom prst="rect">
            <a:avLst/>
          </a:prstGeom>
          <a:noFill/>
        </p:spPr>
        <p:txBody>
          <a:bodyPr wrap="square" rtlCol="0">
            <a:spAutoFit/>
          </a:bodyPr>
          <a:lstStyle/>
          <a:p>
            <a:r>
              <a:rPr lang="it-IT" sz="3200" b="1" dirty="0">
                <a:solidFill>
                  <a:schemeClr val="accent4"/>
                </a:solidFill>
                <a:latin typeface="Bell MT" pitchFamily="18" charset="0"/>
              </a:rPr>
              <a:t>FINAL </a:t>
            </a:r>
            <a:r>
              <a:rPr lang="it-IT" sz="3200" b="1" dirty="0" smtClean="0">
                <a:solidFill>
                  <a:schemeClr val="accent4"/>
                </a:solidFill>
                <a:latin typeface="Bell MT" pitchFamily="18" charset="0"/>
              </a:rPr>
              <a:t>EVENT                            Open </a:t>
            </a:r>
            <a:r>
              <a:rPr lang="it-IT" sz="3200" b="1" dirty="0" err="1" smtClean="0">
                <a:solidFill>
                  <a:schemeClr val="accent4"/>
                </a:solidFill>
                <a:latin typeface="Bell MT" pitchFamily="18" charset="0"/>
              </a:rPr>
              <a:t>commUniTies</a:t>
            </a:r>
            <a:r>
              <a:rPr lang="it-IT" sz="3200" b="1" dirty="0" smtClean="0">
                <a:solidFill>
                  <a:schemeClr val="accent4"/>
                </a:solidFill>
                <a:latin typeface="Bell MT" pitchFamily="18" charset="0"/>
              </a:rPr>
              <a:t> for </a:t>
            </a:r>
            <a:r>
              <a:rPr lang="it-IT" sz="3200" b="1" dirty="0" err="1" smtClean="0">
                <a:solidFill>
                  <a:schemeClr val="accent4"/>
                </a:solidFill>
                <a:latin typeface="Bell MT" pitchFamily="18" charset="0"/>
              </a:rPr>
              <a:t>SustaInable</a:t>
            </a:r>
            <a:r>
              <a:rPr lang="it-IT" sz="3200" b="1" dirty="0" smtClean="0">
                <a:solidFill>
                  <a:schemeClr val="accent4"/>
                </a:solidFill>
                <a:latin typeface="Bell MT" pitchFamily="18" charset="0"/>
              </a:rPr>
              <a:t> </a:t>
            </a:r>
            <a:r>
              <a:rPr lang="it-IT" sz="3200" b="1" dirty="0" err="1" smtClean="0">
                <a:solidFill>
                  <a:schemeClr val="accent4"/>
                </a:solidFill>
                <a:latin typeface="Bell MT" pitchFamily="18" charset="0"/>
              </a:rPr>
              <a:t>DevelopmEnt</a:t>
            </a:r>
            <a:endParaRPr lang="it-IT" sz="3200" b="1" dirty="0">
              <a:solidFill>
                <a:schemeClr val="accent4"/>
              </a:solidFill>
              <a:latin typeface="Bell MT" pitchFamily="18" charset="0"/>
            </a:endParaRPr>
          </a:p>
        </p:txBody>
      </p:sp>
      <p:sp>
        <p:nvSpPr>
          <p:cNvPr id="4" name="CasellaDiTesto 3"/>
          <p:cNvSpPr txBox="1"/>
          <p:nvPr/>
        </p:nvSpPr>
        <p:spPr>
          <a:xfrm>
            <a:off x="623455" y="4134618"/>
            <a:ext cx="5472698" cy="646331"/>
          </a:xfrm>
          <a:prstGeom prst="rect">
            <a:avLst/>
          </a:prstGeom>
          <a:noFill/>
        </p:spPr>
        <p:txBody>
          <a:bodyPr wrap="square" rtlCol="0">
            <a:spAutoFit/>
          </a:bodyPr>
          <a:lstStyle/>
          <a:p>
            <a:pPr algn="ctr"/>
            <a:r>
              <a:rPr lang="en-US" sz="1800" dirty="0">
                <a:latin typeface="Bell MT" pitchFamily="18" charset="0"/>
              </a:rPr>
              <a:t>Tuesday, February 21, 2023, 9:00 a.m.</a:t>
            </a:r>
          </a:p>
          <a:p>
            <a:pPr algn="ctr"/>
            <a:r>
              <a:rPr lang="en-US" sz="1800" dirty="0">
                <a:latin typeface="Bell MT" pitchFamily="18" charset="0"/>
              </a:rPr>
              <a:t>Catanzaro, </a:t>
            </a:r>
            <a:r>
              <a:rPr lang="en-US" sz="1800" dirty="0" err="1" smtClean="0">
                <a:latin typeface="Bell MT" pitchFamily="18" charset="0"/>
              </a:rPr>
              <a:t>Viale</a:t>
            </a:r>
            <a:r>
              <a:rPr lang="en-US" sz="1800" dirty="0" smtClean="0">
                <a:latin typeface="Bell MT" pitchFamily="18" charset="0"/>
              </a:rPr>
              <a:t>  Crotone</a:t>
            </a:r>
            <a:endParaRPr lang="it-IT" sz="1800" dirty="0">
              <a:latin typeface="Bell MT"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39777"/>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284045" y="-98652"/>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sp>
        <p:nvSpPr>
          <p:cNvPr id="3" name="CasellaDiTesto 2"/>
          <p:cNvSpPr txBox="1"/>
          <p:nvPr/>
        </p:nvSpPr>
        <p:spPr>
          <a:xfrm>
            <a:off x="462298" y="2712586"/>
            <a:ext cx="4726620" cy="1323439"/>
          </a:xfrm>
          <a:prstGeom prst="rect">
            <a:avLst/>
          </a:prstGeom>
          <a:noFill/>
        </p:spPr>
        <p:txBody>
          <a:bodyPr wrap="square" rtlCol="0">
            <a:spAutoFit/>
          </a:bodyPr>
          <a:lstStyle/>
          <a:p>
            <a:pPr marL="285750" indent="-285750">
              <a:buFont typeface="Wingdings" pitchFamily="2" charset="2"/>
              <a:buChar char="Ø"/>
            </a:pPr>
            <a:r>
              <a:rPr lang="it-IT" sz="2000" dirty="0">
                <a:latin typeface="Bell MT" pitchFamily="18" charset="0"/>
              </a:rPr>
              <a:t>First </a:t>
            </a:r>
            <a:r>
              <a:rPr lang="it-IT" sz="2000" dirty="0" smtClean="0">
                <a:latin typeface="Bell MT" pitchFamily="18" charset="0"/>
              </a:rPr>
              <a:t>green project: </a:t>
            </a:r>
            <a:r>
              <a:rPr lang="it-IT" sz="2000" b="1" dirty="0">
                <a:latin typeface="Bell MT" pitchFamily="18" charset="0"/>
              </a:rPr>
              <a:t>REGENERATION</a:t>
            </a:r>
          </a:p>
          <a:p>
            <a:r>
              <a:rPr lang="it-IT" sz="2000" dirty="0">
                <a:latin typeface="Bell MT" pitchFamily="18" charset="0"/>
              </a:rPr>
              <a:t>Emanuele Giglio, Serena </a:t>
            </a:r>
            <a:r>
              <a:rPr lang="it-IT" sz="2000" dirty="0" err="1">
                <a:latin typeface="Bell MT" pitchFamily="18" charset="0"/>
              </a:rPr>
              <a:t>Mellace</a:t>
            </a:r>
            <a:r>
              <a:rPr lang="it-IT" sz="2000" dirty="0">
                <a:latin typeface="Bell MT" pitchFamily="18" charset="0"/>
              </a:rPr>
              <a:t> and Elisa </a:t>
            </a:r>
            <a:r>
              <a:rPr lang="it-IT" sz="2000" dirty="0" err="1">
                <a:latin typeface="Bell MT" pitchFamily="18" charset="0"/>
              </a:rPr>
              <a:t>Musca</a:t>
            </a:r>
            <a:endParaRPr lang="it-IT" sz="2000" dirty="0">
              <a:latin typeface="Bell MT" pitchFamily="18" charset="0"/>
            </a:endParaRPr>
          </a:p>
          <a:p>
            <a:r>
              <a:rPr lang="it-IT" sz="2000" dirty="0">
                <a:latin typeface="Bell MT" pitchFamily="18" charset="0"/>
              </a:rPr>
              <a:t>IVE </a:t>
            </a:r>
            <a:r>
              <a:rPr lang="it-IT" sz="2000" dirty="0" smtClean="0">
                <a:latin typeface="Bell MT" pitchFamily="18" charset="0"/>
              </a:rPr>
              <a:t>Liceo Linguistico</a:t>
            </a:r>
            <a:endParaRPr lang="it-IT" sz="2000" dirty="0" smtClean="0">
              <a:latin typeface="Bell MT" pitchFamily="18" charset="0"/>
            </a:endParaRPr>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8906" y="967091"/>
            <a:ext cx="6085913" cy="4564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7024851"/>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5521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394" y="1300480"/>
            <a:ext cx="6412560" cy="4272368"/>
          </a:xfrm>
          <a:prstGeom prst="rect">
            <a:avLst/>
          </a:prstGeom>
          <a:ln>
            <a:noFill/>
          </a:ln>
          <a:effectLst>
            <a:outerShdw blurRad="292100" dist="139700" dir="2700000" algn="tl" rotWithShape="0">
              <a:srgbClr val="333333">
                <a:alpha val="65000"/>
              </a:srgbClr>
            </a:outerShdw>
          </a:effectLst>
        </p:spPr>
      </p:pic>
      <p:sp>
        <p:nvSpPr>
          <p:cNvPr id="6" name="CasellaDiTesto 5"/>
          <p:cNvSpPr txBox="1"/>
          <p:nvPr/>
        </p:nvSpPr>
        <p:spPr>
          <a:xfrm>
            <a:off x="542047" y="2821111"/>
            <a:ext cx="4423144" cy="1015663"/>
          </a:xfrm>
          <a:prstGeom prst="rect">
            <a:avLst/>
          </a:prstGeom>
          <a:noFill/>
        </p:spPr>
        <p:txBody>
          <a:bodyPr wrap="square" rtlCol="0">
            <a:spAutoFit/>
          </a:bodyPr>
          <a:lstStyle/>
          <a:p>
            <a:pPr marL="342900" indent="-342900">
              <a:buFont typeface="Wingdings" pitchFamily="2" charset="2"/>
              <a:buChar char="Ø"/>
            </a:pPr>
            <a:r>
              <a:rPr lang="en-US" sz="2000" dirty="0" smtClean="0">
                <a:latin typeface="Bell MT" pitchFamily="18" charset="0"/>
              </a:rPr>
              <a:t>Second </a:t>
            </a:r>
            <a:r>
              <a:rPr lang="it-IT" sz="2000" dirty="0" smtClean="0">
                <a:latin typeface="Bell MT" pitchFamily="18" charset="0"/>
              </a:rPr>
              <a:t>green project </a:t>
            </a:r>
            <a:r>
              <a:rPr lang="en-US" sz="2000" dirty="0" smtClean="0">
                <a:latin typeface="Bell MT" pitchFamily="18" charset="0"/>
              </a:rPr>
              <a:t>: </a:t>
            </a:r>
            <a:r>
              <a:rPr lang="en-US" sz="2000" b="1" dirty="0">
                <a:latin typeface="Bell MT" pitchFamily="18" charset="0"/>
              </a:rPr>
              <a:t>BIORECY</a:t>
            </a:r>
          </a:p>
          <a:p>
            <a:r>
              <a:rPr lang="en-US" sz="2000" dirty="0">
                <a:latin typeface="Bell MT" pitchFamily="18" charset="0"/>
              </a:rPr>
              <a:t>Sharon Mancuso and Raoul Sacco </a:t>
            </a:r>
            <a:r>
              <a:rPr lang="en-US" sz="2000" dirty="0" smtClean="0">
                <a:latin typeface="Bell MT" pitchFamily="18" charset="0"/>
              </a:rPr>
              <a:t>               VG </a:t>
            </a:r>
            <a:r>
              <a:rPr lang="en-US" sz="2000" dirty="0" err="1" smtClean="0">
                <a:latin typeface="Bell MT" pitchFamily="18" charset="0"/>
              </a:rPr>
              <a:t>Liceo</a:t>
            </a:r>
            <a:r>
              <a:rPr lang="en-US" sz="2000" dirty="0" smtClean="0">
                <a:latin typeface="Bell MT" pitchFamily="18" charset="0"/>
              </a:rPr>
              <a:t> </a:t>
            </a:r>
            <a:r>
              <a:rPr lang="en-US" sz="2000" dirty="0" err="1" smtClean="0">
                <a:latin typeface="Bell MT" pitchFamily="18" charset="0"/>
              </a:rPr>
              <a:t>Scientifico</a:t>
            </a:r>
            <a:endParaRPr lang="it-IT" dirty="0"/>
          </a:p>
        </p:txBody>
      </p:sp>
    </p:spTree>
    <p:extLst>
      <p:ext uri="{BB962C8B-B14F-4D97-AF65-F5344CB8AC3E}">
        <p14:creationId xmlns:p14="http://schemas.microsoft.com/office/powerpoint/2010/main" val="3794664542"/>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53678"/>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52272" y="-5521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dirty="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dirty="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sp>
        <p:nvSpPr>
          <p:cNvPr id="5" name="CasellaDiTesto 4"/>
          <p:cNvSpPr txBox="1"/>
          <p:nvPr/>
        </p:nvSpPr>
        <p:spPr>
          <a:xfrm>
            <a:off x="392781" y="2558513"/>
            <a:ext cx="4678949" cy="1738938"/>
          </a:xfrm>
          <a:prstGeom prst="rect">
            <a:avLst/>
          </a:prstGeom>
          <a:noFill/>
        </p:spPr>
        <p:txBody>
          <a:bodyPr wrap="square" rtlCol="0">
            <a:spAutoFit/>
          </a:bodyPr>
          <a:lstStyle/>
          <a:p>
            <a:pPr marL="285750" indent="-285750">
              <a:buFont typeface="Wingdings" pitchFamily="2" charset="2"/>
              <a:buChar char="Ø"/>
            </a:pPr>
            <a:r>
              <a:rPr lang="it-IT" sz="2000" dirty="0" err="1" smtClean="0">
                <a:latin typeface="Bell MT" pitchFamily="18" charset="0"/>
              </a:rPr>
              <a:t>Third</a:t>
            </a:r>
            <a:r>
              <a:rPr lang="it-IT" sz="2000" dirty="0" smtClean="0">
                <a:latin typeface="Bell MT" pitchFamily="18" charset="0"/>
              </a:rPr>
              <a:t> green project: </a:t>
            </a:r>
            <a:r>
              <a:rPr lang="it-IT" sz="2000" b="1" dirty="0" err="1">
                <a:latin typeface="Bell MT" pitchFamily="18" charset="0"/>
              </a:rPr>
              <a:t>PVCeeds</a:t>
            </a:r>
            <a:endParaRPr lang="it-IT" sz="2000" b="1" dirty="0">
              <a:latin typeface="Bell MT" pitchFamily="18" charset="0"/>
            </a:endParaRPr>
          </a:p>
          <a:p>
            <a:r>
              <a:rPr lang="it-IT" sz="2000" dirty="0">
                <a:latin typeface="Bell MT" pitchFamily="18" charset="0"/>
              </a:rPr>
              <a:t>Ludovica Cosenza, Daniele </a:t>
            </a:r>
            <a:r>
              <a:rPr lang="it-IT" sz="2000" dirty="0" err="1">
                <a:latin typeface="Bell MT" pitchFamily="18" charset="0"/>
              </a:rPr>
              <a:t>Focaccio</a:t>
            </a:r>
            <a:r>
              <a:rPr lang="it-IT" sz="2000" dirty="0">
                <a:latin typeface="Bell MT" pitchFamily="18" charset="0"/>
              </a:rPr>
              <a:t> and Rocco Pio </a:t>
            </a:r>
            <a:r>
              <a:rPr lang="it-IT" sz="2000" dirty="0" err="1">
                <a:latin typeface="Bell MT" pitchFamily="18" charset="0"/>
              </a:rPr>
              <a:t>Rosanò</a:t>
            </a:r>
            <a:endParaRPr lang="it-IT" sz="2000" dirty="0">
              <a:latin typeface="Bell MT" pitchFamily="18" charset="0"/>
            </a:endParaRPr>
          </a:p>
          <a:p>
            <a:r>
              <a:rPr lang="it-IT" sz="2000" dirty="0">
                <a:latin typeface="Bell MT" pitchFamily="18" charset="0"/>
              </a:rPr>
              <a:t>IVE </a:t>
            </a:r>
            <a:r>
              <a:rPr lang="it-IT" sz="2000" dirty="0" smtClean="0">
                <a:latin typeface="Bell MT" pitchFamily="18" charset="0"/>
              </a:rPr>
              <a:t>Liceo Linguistico</a:t>
            </a:r>
            <a:endParaRPr lang="it-IT" sz="2000" dirty="0" smtClean="0">
              <a:latin typeface="Bell MT" pitchFamily="18" charset="0"/>
            </a:endParaRPr>
          </a:p>
          <a:p>
            <a:pPr>
              <a:lnSpc>
                <a:spcPct val="150000"/>
              </a:lnSpc>
            </a:pPr>
            <a:endParaRPr lang="it-IT" sz="1800" dirty="0"/>
          </a:p>
        </p:txBody>
      </p:sp>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133" y="1300480"/>
            <a:ext cx="6183422" cy="41197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0917809"/>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300" y="-112141"/>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5521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sp>
        <p:nvSpPr>
          <p:cNvPr id="5" name="CasellaDiTesto 4"/>
          <p:cNvSpPr txBox="1"/>
          <p:nvPr/>
        </p:nvSpPr>
        <p:spPr>
          <a:xfrm>
            <a:off x="130719" y="2712070"/>
            <a:ext cx="5771164" cy="1323439"/>
          </a:xfrm>
          <a:prstGeom prst="rect">
            <a:avLst/>
          </a:prstGeom>
          <a:noFill/>
        </p:spPr>
        <p:txBody>
          <a:bodyPr wrap="square" rtlCol="0">
            <a:spAutoFit/>
          </a:bodyPr>
          <a:lstStyle/>
          <a:p>
            <a:pPr marL="285750" indent="-285750">
              <a:buFont typeface="Wingdings" pitchFamily="2" charset="2"/>
              <a:buChar char="Ø"/>
            </a:pPr>
            <a:r>
              <a:rPr lang="en-US" sz="2000" dirty="0" smtClean="0">
                <a:latin typeface="Bell MT" pitchFamily="18" charset="0"/>
              </a:rPr>
              <a:t>Fourth </a:t>
            </a:r>
            <a:r>
              <a:rPr lang="it-IT" sz="2000" dirty="0" smtClean="0">
                <a:latin typeface="Bell MT" pitchFamily="18" charset="0"/>
              </a:rPr>
              <a:t>green project</a:t>
            </a:r>
            <a:r>
              <a:rPr lang="en-US" sz="2000" dirty="0" smtClean="0">
                <a:latin typeface="Bell MT" pitchFamily="18" charset="0"/>
              </a:rPr>
              <a:t>: </a:t>
            </a:r>
            <a:r>
              <a:rPr lang="en-US" sz="2000" dirty="0" err="1">
                <a:latin typeface="Bell MT" pitchFamily="18" charset="0"/>
              </a:rPr>
              <a:t>B&amp;coB</a:t>
            </a:r>
            <a:endParaRPr lang="en-US" sz="2000" dirty="0">
              <a:latin typeface="Bell MT" pitchFamily="18" charset="0"/>
            </a:endParaRPr>
          </a:p>
          <a:p>
            <a:r>
              <a:rPr lang="en-US" sz="2000" dirty="0" err="1">
                <a:latin typeface="Bell MT" pitchFamily="18" charset="0"/>
              </a:rPr>
              <a:t>Giorgia</a:t>
            </a:r>
            <a:r>
              <a:rPr lang="en-US" sz="2000" dirty="0">
                <a:latin typeface="Bell MT" pitchFamily="18" charset="0"/>
              </a:rPr>
              <a:t> </a:t>
            </a:r>
            <a:r>
              <a:rPr lang="en-US" sz="2000" dirty="0" err="1">
                <a:latin typeface="Bell MT" pitchFamily="18" charset="0"/>
              </a:rPr>
              <a:t>Caccavaro</a:t>
            </a:r>
            <a:r>
              <a:rPr lang="en-US" sz="2000" dirty="0">
                <a:latin typeface="Bell MT" pitchFamily="18" charset="0"/>
              </a:rPr>
              <a:t>, </a:t>
            </a:r>
            <a:r>
              <a:rPr lang="en-US" sz="2000" dirty="0" err="1">
                <a:latin typeface="Bell MT" pitchFamily="18" charset="0"/>
              </a:rPr>
              <a:t>Domenico</a:t>
            </a:r>
            <a:r>
              <a:rPr lang="en-US" sz="2000" dirty="0">
                <a:latin typeface="Bell MT" pitchFamily="18" charset="0"/>
              </a:rPr>
              <a:t> </a:t>
            </a:r>
            <a:r>
              <a:rPr lang="en-US" sz="2000" dirty="0" err="1">
                <a:latin typeface="Bell MT" pitchFamily="18" charset="0"/>
              </a:rPr>
              <a:t>Colao</a:t>
            </a:r>
            <a:r>
              <a:rPr lang="en-US" sz="2000" dirty="0">
                <a:latin typeface="Bell MT" pitchFamily="18" charset="0"/>
              </a:rPr>
              <a:t> and Enrico Vitale</a:t>
            </a:r>
          </a:p>
          <a:p>
            <a:r>
              <a:rPr lang="en-US" sz="2000" dirty="0">
                <a:latin typeface="Bell MT" pitchFamily="18" charset="0"/>
              </a:rPr>
              <a:t>VG </a:t>
            </a:r>
            <a:r>
              <a:rPr lang="en-US" sz="2000" dirty="0" err="1" smtClean="0">
                <a:latin typeface="Bell MT" pitchFamily="18" charset="0"/>
              </a:rPr>
              <a:t>Liceo</a:t>
            </a:r>
            <a:r>
              <a:rPr lang="en-US" sz="2000" dirty="0" smtClean="0">
                <a:latin typeface="Bell MT" pitchFamily="18" charset="0"/>
              </a:rPr>
              <a:t> </a:t>
            </a:r>
            <a:r>
              <a:rPr lang="en-US" sz="2000" dirty="0" err="1" smtClean="0">
                <a:latin typeface="Bell MT" pitchFamily="18" charset="0"/>
              </a:rPr>
              <a:t>Scientifico</a:t>
            </a:r>
            <a:endParaRPr lang="it-IT" sz="2000" dirty="0">
              <a:latin typeface="Bell MT" pitchFamily="18" charset="0"/>
            </a:endParaRPr>
          </a:p>
        </p:txBody>
      </p:sp>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67" y="1355717"/>
            <a:ext cx="6058004" cy="4036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5679631"/>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5521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sp>
        <p:nvSpPr>
          <p:cNvPr id="2" name="CasellaDiTesto 1"/>
          <p:cNvSpPr txBox="1"/>
          <p:nvPr/>
        </p:nvSpPr>
        <p:spPr>
          <a:xfrm>
            <a:off x="4079058" y="1106983"/>
            <a:ext cx="7985051" cy="1323439"/>
          </a:xfrm>
          <a:prstGeom prst="rect">
            <a:avLst/>
          </a:prstGeom>
          <a:noFill/>
        </p:spPr>
        <p:txBody>
          <a:bodyPr wrap="square" rtlCol="0">
            <a:spAutoFit/>
          </a:bodyPr>
          <a:lstStyle/>
          <a:p>
            <a:pPr lvl="0" algn="ctr"/>
            <a:r>
              <a:rPr lang="en-US" sz="2000" dirty="0" smtClean="0">
                <a:latin typeface="Bell MT" pitchFamily="18" charset="0"/>
              </a:rPr>
              <a:t>Moving </a:t>
            </a:r>
            <a:r>
              <a:rPr lang="en-US" sz="2000" dirty="0">
                <a:latin typeface="Bell MT" pitchFamily="18" charset="0"/>
              </a:rPr>
              <a:t>were the </a:t>
            </a:r>
            <a:r>
              <a:rPr lang="en-US" sz="2000" dirty="0" smtClean="0">
                <a:latin typeface="Bell MT" pitchFamily="18" charset="0"/>
              </a:rPr>
              <a:t>evidences of </a:t>
            </a:r>
            <a:r>
              <a:rPr lang="en-US" sz="2000" dirty="0">
                <a:latin typeface="Bell MT" pitchFamily="18" charset="0"/>
              </a:rPr>
              <a:t>the </a:t>
            </a:r>
            <a:r>
              <a:rPr lang="en-US" sz="2000" dirty="0" smtClean="0">
                <a:latin typeface="Bell MT" pitchFamily="18" charset="0"/>
              </a:rPr>
              <a:t>students who </a:t>
            </a:r>
            <a:r>
              <a:rPr lang="en-US" sz="2000" dirty="0">
                <a:latin typeface="Bell MT" pitchFamily="18" charset="0"/>
              </a:rPr>
              <a:t>appreciated the project because "it was not just a virtual project, but a project that "gave us the opportunity to express all our ideas in front of new people, foreign people and people with cultures completely different from our own."</a:t>
            </a:r>
            <a:endParaRPr lang="it-IT" sz="2000" dirty="0" smtClean="0">
              <a:latin typeface="Bell MT" pitchFamily="18" charset="0"/>
            </a:endParaRPr>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8256" y="2738199"/>
            <a:ext cx="4954319" cy="3300815"/>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rotWithShape="1">
          <a:blip r:embed="rId6">
            <a:extLst>
              <a:ext uri="{28A0092B-C50C-407E-A947-70E740481C1C}">
                <a14:useLocalDpi xmlns:a14="http://schemas.microsoft.com/office/drawing/2010/main" val="0"/>
              </a:ext>
            </a:extLst>
          </a:blip>
          <a:srcRect l="21707" r="18024" b="22611"/>
          <a:stretch/>
        </p:blipFill>
        <p:spPr>
          <a:xfrm>
            <a:off x="467833" y="1002768"/>
            <a:ext cx="2939188" cy="5032153"/>
          </a:xfrm>
          <a:prstGeom prst="rect">
            <a:avLst/>
          </a:prstGeom>
          <a:ln>
            <a:noFill/>
          </a:ln>
          <a:effectLst>
            <a:outerShdw blurRad="292100" dist="139700" dir="2700000" algn="tl" rotWithShape="0">
              <a:srgbClr val="333333">
                <a:alpha val="65000"/>
              </a:srgbClr>
            </a:outerShdw>
          </a:effectLst>
        </p:spPr>
      </p:pic>
      <p:sp>
        <p:nvSpPr>
          <p:cNvPr id="6" name="CasellaDiTesto 5"/>
          <p:cNvSpPr txBox="1"/>
          <p:nvPr/>
        </p:nvSpPr>
        <p:spPr>
          <a:xfrm>
            <a:off x="467833" y="6089830"/>
            <a:ext cx="3934046" cy="369332"/>
          </a:xfrm>
          <a:prstGeom prst="rect">
            <a:avLst/>
          </a:prstGeom>
          <a:noFill/>
        </p:spPr>
        <p:txBody>
          <a:bodyPr wrap="square" rtlCol="0">
            <a:spAutoFit/>
          </a:bodyPr>
          <a:lstStyle/>
          <a:p>
            <a:r>
              <a:rPr lang="it-IT" sz="1800" dirty="0">
                <a:latin typeface="Bell MT" pitchFamily="18" charset="0"/>
              </a:rPr>
              <a:t>Sidney </a:t>
            </a:r>
            <a:r>
              <a:rPr lang="it-IT" sz="1800" dirty="0" err="1">
                <a:latin typeface="Bell MT" pitchFamily="18" charset="0"/>
              </a:rPr>
              <a:t>Rotundo</a:t>
            </a:r>
            <a:r>
              <a:rPr lang="it-IT" sz="1800" dirty="0">
                <a:latin typeface="Bell MT" pitchFamily="18" charset="0"/>
              </a:rPr>
              <a:t> VG </a:t>
            </a:r>
            <a:r>
              <a:rPr lang="it-IT" sz="1800" dirty="0" smtClean="0">
                <a:latin typeface="Bell MT" pitchFamily="18" charset="0"/>
              </a:rPr>
              <a:t>Liceo Scientifico</a:t>
            </a:r>
            <a:endParaRPr lang="it-IT" dirty="0"/>
          </a:p>
        </p:txBody>
      </p:sp>
      <p:sp>
        <p:nvSpPr>
          <p:cNvPr id="7" name="CasellaDiTesto 6"/>
          <p:cNvSpPr txBox="1"/>
          <p:nvPr/>
        </p:nvSpPr>
        <p:spPr>
          <a:xfrm>
            <a:off x="6838256" y="6089830"/>
            <a:ext cx="4666172" cy="369332"/>
          </a:xfrm>
          <a:prstGeom prst="rect">
            <a:avLst/>
          </a:prstGeom>
          <a:noFill/>
        </p:spPr>
        <p:txBody>
          <a:bodyPr wrap="square" rtlCol="0">
            <a:spAutoFit/>
          </a:bodyPr>
          <a:lstStyle/>
          <a:p>
            <a:r>
              <a:rPr lang="it-IT" sz="1800" dirty="0">
                <a:latin typeface="Bell MT" pitchFamily="18" charset="0"/>
              </a:rPr>
              <a:t>Francesca Procopio </a:t>
            </a:r>
            <a:r>
              <a:rPr lang="it-IT" sz="1800" dirty="0" smtClean="0">
                <a:latin typeface="Bell MT" pitchFamily="18" charset="0"/>
              </a:rPr>
              <a:t>IVE Liceo Linguistico</a:t>
            </a:r>
            <a:endParaRPr lang="it-IT" dirty="0"/>
          </a:p>
        </p:txBody>
      </p:sp>
    </p:spTree>
    <p:extLst>
      <p:ext uri="{BB962C8B-B14F-4D97-AF65-F5344CB8AC3E}">
        <p14:creationId xmlns:p14="http://schemas.microsoft.com/office/powerpoint/2010/main" val="573490459"/>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5521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sp>
        <p:nvSpPr>
          <p:cNvPr id="2" name="CasellaDiTesto 1"/>
          <p:cNvSpPr txBox="1"/>
          <p:nvPr/>
        </p:nvSpPr>
        <p:spPr>
          <a:xfrm>
            <a:off x="65359" y="4209475"/>
            <a:ext cx="12060981" cy="2308324"/>
          </a:xfrm>
          <a:prstGeom prst="rect">
            <a:avLst/>
          </a:prstGeom>
          <a:noFill/>
        </p:spPr>
        <p:txBody>
          <a:bodyPr wrap="square" rtlCol="0">
            <a:spAutoFit/>
          </a:bodyPr>
          <a:lstStyle/>
          <a:p>
            <a:pPr lvl="0"/>
            <a:r>
              <a:rPr lang="en-US" sz="1800" dirty="0" smtClean="0">
                <a:latin typeface="Bell MT" pitchFamily="18" charset="0"/>
              </a:rPr>
              <a:t>In </a:t>
            </a:r>
            <a:r>
              <a:rPr lang="en-US" sz="1800" dirty="0">
                <a:latin typeface="Bell MT" pitchFamily="18" charset="0"/>
              </a:rPr>
              <a:t>addition, "it was a project that gave us the opportunity to experience the </a:t>
            </a:r>
            <a:r>
              <a:rPr lang="en-US" sz="1800" dirty="0" smtClean="0">
                <a:latin typeface="Bell MT" pitchFamily="18" charset="0"/>
              </a:rPr>
              <a:t>open schooling </a:t>
            </a:r>
            <a:r>
              <a:rPr lang="en-US" sz="1800" dirty="0">
                <a:latin typeface="Bell MT" pitchFamily="18" charset="0"/>
              </a:rPr>
              <a:t>methodology. These are the experiences that make us grow and make us understand the beauty and diversity of the world outside the four walls we are used to living in. It wasn't easy, as we had to get together in groups and create a hypothetical project from scratch for experts to carry out-we had never faced such a realistic and serious task. We almost felt older, responsible and independent adults who had to perform a vital task: this was not one of those usual extracurricular activities that most of the time turn out to be boring, but the opposite. We all gave the best we had to offer, made the most of our abilities, and the result, in my personal opinion, was fantastic. We had fun, and for the first time we felt heard and realized that we also had value within larger affairs than ourselves!"</a:t>
            </a:r>
            <a:endParaRPr lang="it-IT" sz="1800" dirty="0">
              <a:latin typeface="Bell MT" pitchFamily="18" charset="0"/>
            </a:endParaRPr>
          </a:p>
        </p:txBody>
      </p:sp>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33" y="1024621"/>
            <a:ext cx="4372312" cy="2913053"/>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8263" y="1024622"/>
            <a:ext cx="4372312" cy="2913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606373"/>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dirty="0">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5521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sp>
        <p:nvSpPr>
          <p:cNvPr id="2" name="CasellaDiTesto 1"/>
          <p:cNvSpPr txBox="1"/>
          <p:nvPr/>
        </p:nvSpPr>
        <p:spPr>
          <a:xfrm>
            <a:off x="2520427" y="1885271"/>
            <a:ext cx="6539237" cy="3046988"/>
          </a:xfrm>
          <a:prstGeom prst="rect">
            <a:avLst/>
          </a:prstGeom>
          <a:noFill/>
        </p:spPr>
        <p:txBody>
          <a:bodyPr wrap="square" rtlCol="0">
            <a:spAutoFit/>
          </a:bodyPr>
          <a:lstStyle/>
          <a:p>
            <a:pPr lvl="0" algn="ctr"/>
            <a:r>
              <a:rPr lang="en-US" sz="2400" dirty="0" smtClean="0">
                <a:latin typeface="Bell MT" pitchFamily="18" charset="0"/>
              </a:rPr>
              <a:t>The </a:t>
            </a:r>
            <a:r>
              <a:rPr lang="en-US" sz="2400" dirty="0">
                <a:latin typeface="Bell MT" pitchFamily="18" charset="0"/>
              </a:rPr>
              <a:t>goal of the project was to develop skills and, above all, ideas to meet the environmental challenges to which the world is called; in addition, to have students acquire those entrepreneurial skills through the experimentation of an educational methodology that promotes the active role of the student in learning processes and that focuses on new technologies.</a:t>
            </a:r>
            <a:endParaRPr lang="it-IT" dirty="0"/>
          </a:p>
        </p:txBody>
      </p:sp>
    </p:spTree>
    <p:extLst>
      <p:ext uri="{BB962C8B-B14F-4D97-AF65-F5344CB8AC3E}">
        <p14:creationId xmlns:p14="http://schemas.microsoft.com/office/powerpoint/2010/main" val="3760038484"/>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5521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pic>
        <p:nvPicPr>
          <p:cNvPr id="6" name="Immagine 5"/>
          <p:cNvPicPr>
            <a:picLocks noChangeAspect="1"/>
          </p:cNvPicPr>
          <p:nvPr/>
        </p:nvPicPr>
        <p:blipFill rotWithShape="1">
          <a:blip r:embed="rId5">
            <a:extLst>
              <a:ext uri="{28A0092B-C50C-407E-A947-70E740481C1C}">
                <a14:useLocalDpi xmlns:a14="http://schemas.microsoft.com/office/drawing/2010/main" val="0"/>
              </a:ext>
            </a:extLst>
          </a:blip>
          <a:srcRect l="15057" r="13980"/>
          <a:stretch/>
        </p:blipFill>
        <p:spPr>
          <a:xfrm>
            <a:off x="269267" y="1535788"/>
            <a:ext cx="5273750" cy="4143206"/>
          </a:xfrm>
          <a:prstGeom prst="rect">
            <a:avLst/>
          </a:prstGeom>
        </p:spPr>
      </p:pic>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363" y="897881"/>
            <a:ext cx="3866109" cy="5468088"/>
          </a:xfrm>
          <a:prstGeom prst="rect">
            <a:avLst/>
          </a:prstGeom>
        </p:spPr>
      </p:pic>
    </p:spTree>
    <p:extLst>
      <p:ext uri="{BB962C8B-B14F-4D97-AF65-F5344CB8AC3E}">
        <p14:creationId xmlns:p14="http://schemas.microsoft.com/office/powerpoint/2010/main" val="1055371416"/>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5521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387" y="1424763"/>
            <a:ext cx="4550735" cy="455073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8414" y="914400"/>
            <a:ext cx="3953700" cy="5776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47759"/>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5521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sp>
        <p:nvSpPr>
          <p:cNvPr id="2" name="CasellaDiTesto 1"/>
          <p:cNvSpPr txBox="1"/>
          <p:nvPr/>
        </p:nvSpPr>
        <p:spPr>
          <a:xfrm>
            <a:off x="1903228" y="791045"/>
            <a:ext cx="7910623" cy="1938992"/>
          </a:xfrm>
          <a:prstGeom prst="rect">
            <a:avLst/>
          </a:prstGeom>
          <a:noFill/>
        </p:spPr>
        <p:txBody>
          <a:bodyPr wrap="square" rtlCol="0">
            <a:spAutoFit/>
          </a:bodyPr>
          <a:lstStyle/>
          <a:p>
            <a:pPr lvl="0" algn="ctr"/>
            <a:r>
              <a:rPr lang="en-US" sz="2000" dirty="0" smtClean="0">
                <a:latin typeface="Bell MT" pitchFamily="18" charset="0"/>
              </a:rPr>
              <a:t>Testifying </a:t>
            </a:r>
            <a:r>
              <a:rPr lang="en-US" sz="2000" dirty="0">
                <a:latin typeface="Bell MT" pitchFamily="18" charset="0"/>
              </a:rPr>
              <a:t>to the strong link between the institute and the </a:t>
            </a:r>
            <a:r>
              <a:rPr lang="en-US" sz="2000" dirty="0" err="1">
                <a:latin typeface="Bell MT" pitchFamily="18" charset="0"/>
              </a:rPr>
              <a:t>Calabrian</a:t>
            </a:r>
            <a:r>
              <a:rPr lang="en-US" sz="2000" dirty="0">
                <a:latin typeface="Bell MT" pitchFamily="18" charset="0"/>
              </a:rPr>
              <a:t> territory were Dr. Francesco </a:t>
            </a:r>
            <a:r>
              <a:rPr lang="en-US" sz="2000" dirty="0" err="1">
                <a:latin typeface="Bell MT" pitchFamily="18" charset="0"/>
              </a:rPr>
              <a:t>Chiellino</a:t>
            </a:r>
            <a:r>
              <a:rPr lang="en-US" sz="2000" dirty="0">
                <a:latin typeface="Bell MT" pitchFamily="18" charset="0"/>
              </a:rPr>
              <a:t>, Director of the Agriculture Sector of the Calabria region, Walter </a:t>
            </a:r>
            <a:r>
              <a:rPr lang="en-US" sz="2000" dirty="0" err="1">
                <a:latin typeface="Bell MT" pitchFamily="18" charset="0"/>
              </a:rPr>
              <a:t>Pacida</a:t>
            </a:r>
            <a:r>
              <a:rPr lang="en-US" sz="2000" dirty="0">
                <a:latin typeface="Bell MT" pitchFamily="18" charset="0"/>
              </a:rPr>
              <a:t>, entrepreneur as well as provincial president of </a:t>
            </a:r>
            <a:r>
              <a:rPr lang="en-US" sz="2000" dirty="0" err="1">
                <a:latin typeface="Bell MT" pitchFamily="18" charset="0"/>
              </a:rPr>
              <a:t>Confagricoltura</a:t>
            </a:r>
            <a:r>
              <a:rPr lang="en-US" sz="2000" dirty="0">
                <a:latin typeface="Bell MT" pitchFamily="18" charset="0"/>
              </a:rPr>
              <a:t>, Valentina </a:t>
            </a:r>
            <a:r>
              <a:rPr lang="en-US" sz="2000" dirty="0" err="1">
                <a:latin typeface="Bell MT" pitchFamily="18" charset="0"/>
              </a:rPr>
              <a:t>Mazza</a:t>
            </a:r>
            <a:r>
              <a:rPr lang="en-US" sz="2000" dirty="0">
                <a:latin typeface="Bell MT" pitchFamily="18" charset="0"/>
              </a:rPr>
              <a:t> representative of WWF of Catanzaro and </a:t>
            </a:r>
            <a:r>
              <a:rPr lang="en-US" sz="2000" dirty="0" err="1" smtClean="0">
                <a:latin typeface="Bell MT" pitchFamily="18" charset="0"/>
              </a:rPr>
              <a:t>Mrs</a:t>
            </a:r>
            <a:r>
              <a:rPr lang="en-US" sz="2000" dirty="0" smtClean="0">
                <a:latin typeface="Bell MT" pitchFamily="18" charset="0"/>
              </a:rPr>
              <a:t> </a:t>
            </a:r>
            <a:r>
              <a:rPr lang="en-US" sz="2000" dirty="0" smtClean="0">
                <a:latin typeface="Bell MT" pitchFamily="18" charset="0"/>
              </a:rPr>
              <a:t> </a:t>
            </a:r>
            <a:r>
              <a:rPr lang="en-US" sz="2000" dirty="0" err="1">
                <a:latin typeface="Bell MT" pitchFamily="18" charset="0"/>
              </a:rPr>
              <a:t>Savina</a:t>
            </a:r>
            <a:r>
              <a:rPr lang="en-US" sz="2000" dirty="0">
                <a:latin typeface="Bell MT" pitchFamily="18" charset="0"/>
              </a:rPr>
              <a:t> </a:t>
            </a:r>
            <a:r>
              <a:rPr lang="en-US" sz="2000" dirty="0" err="1">
                <a:latin typeface="Bell MT" pitchFamily="18" charset="0"/>
              </a:rPr>
              <a:t>Moniaci</a:t>
            </a:r>
            <a:r>
              <a:rPr lang="en-US" sz="2000" dirty="0">
                <a:latin typeface="Bell MT" pitchFamily="18" charset="0"/>
              </a:rPr>
              <a:t>, provincial ambassador of the Erasmus + Program</a:t>
            </a:r>
            <a:endParaRPr lang="it-IT" dirty="0"/>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592" y="2787650"/>
            <a:ext cx="5740429" cy="3824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3773081"/>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304" y="-41449"/>
            <a:ext cx="12191696" cy="6858000"/>
          </a:xfrm>
          <a:prstGeom prst="rect">
            <a:avLst/>
          </a:prstGeom>
          <a:solidFill>
            <a:srgbClr val="E4EEEE"/>
          </a:solidFill>
          <a:ln>
            <a:noFill/>
          </a:ln>
        </p:spPr>
        <p:txBody>
          <a:bodyPr spcFirstLastPara="1" wrap="square" lIns="91425" tIns="45700" rIns="91425" bIns="45700" anchor="ctr" anchorCtr="0">
            <a:noAutofit/>
          </a:bodyPr>
          <a:lstStyle/>
          <a:p>
            <a:pPr lvl="0" algn="ctr">
              <a:buClr>
                <a:schemeClr val="lt1"/>
              </a:buClr>
              <a:buSzPts val="1800"/>
            </a:pPr>
            <a:endParaRPr sz="1800" b="0" i="0" u="none" strike="noStrike" cap="none" dirty="0">
              <a:solidFill>
                <a:schemeClr val="bg2"/>
              </a:solidFill>
              <a:latin typeface="Meiryo"/>
              <a:ea typeface="Meiryo"/>
              <a:cs typeface="Meiryo"/>
              <a:sym typeface="Meiryo"/>
            </a:endParaRPr>
          </a:p>
        </p:txBody>
      </p:sp>
      <p:grpSp>
        <p:nvGrpSpPr>
          <p:cNvPr id="121" name="Google Shape;121;p2"/>
          <p:cNvGrpSpPr/>
          <p:nvPr/>
        </p:nvGrpSpPr>
        <p:grpSpPr>
          <a:xfrm flipH="1">
            <a:off x="4308533" y="-41449"/>
            <a:ext cx="7883467" cy="6858000"/>
            <a:chOff x="0" y="0"/>
            <a:chExt cx="7883467" cy="6858000"/>
          </a:xfrm>
        </p:grpSpPr>
        <p:sp>
          <p:nvSpPr>
            <p:cNvPr id="122" name="Google Shape;122;p2"/>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23" name="Google Shape;123;p2"/>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24" name="Google Shape;124;p2"/>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25" name="Google Shape;125;p2"/>
          <p:cNvPicPr preferRelativeResize="0">
            <a:picLocks noGrp="1"/>
          </p:cNvPicPr>
          <p:nvPr>
            <p:ph type="body" idx="1"/>
          </p:nvPr>
        </p:nvPicPr>
        <p:blipFill rotWithShape="1">
          <a:blip r:embed="rId3">
            <a:alphaModFix/>
          </a:blip>
          <a:srcRect/>
          <a:stretch/>
        </p:blipFill>
        <p:spPr>
          <a:xfrm>
            <a:off x="130719" y="39777"/>
            <a:ext cx="2623021" cy="697706"/>
          </a:xfrm>
          <a:prstGeom prst="rect">
            <a:avLst/>
          </a:prstGeom>
          <a:noFill/>
          <a:ln>
            <a:noFill/>
          </a:ln>
        </p:spPr>
      </p:pic>
      <p:pic>
        <p:nvPicPr>
          <p:cNvPr id="127" name="Google Shape;127;p2" descr="Immagine che contiene testo&#10;&#10;Descrizione generata automaticamente"/>
          <p:cNvPicPr preferRelativeResize="0"/>
          <p:nvPr/>
        </p:nvPicPr>
        <p:blipFill rotWithShape="1">
          <a:blip r:embed="rId4">
            <a:alphaModFix/>
          </a:blip>
          <a:srcRect/>
          <a:stretch/>
        </p:blipFill>
        <p:spPr>
          <a:xfrm>
            <a:off x="9668224" y="39777"/>
            <a:ext cx="2633627" cy="751268"/>
          </a:xfrm>
          <a:prstGeom prst="rect">
            <a:avLst/>
          </a:prstGeom>
          <a:noFill/>
          <a:ln>
            <a:noFill/>
          </a:ln>
        </p:spPr>
      </p:pic>
      <p:sp>
        <p:nvSpPr>
          <p:cNvPr id="3" name="CasellaDiTesto 2"/>
          <p:cNvSpPr txBox="1"/>
          <p:nvPr/>
        </p:nvSpPr>
        <p:spPr>
          <a:xfrm>
            <a:off x="5573394" y="1435395"/>
            <a:ext cx="6496493" cy="3170099"/>
          </a:xfrm>
          <a:prstGeom prst="rect">
            <a:avLst/>
          </a:prstGeom>
          <a:noFill/>
        </p:spPr>
        <p:txBody>
          <a:bodyPr wrap="square" rtlCol="0">
            <a:spAutoFit/>
          </a:bodyPr>
          <a:lstStyle/>
          <a:p>
            <a:r>
              <a:rPr lang="en-US" sz="2000" dirty="0">
                <a:latin typeface="Bell MT" pitchFamily="18" charset="0"/>
              </a:rPr>
              <a:t>The final event of the Erasmus+ kA2 project entitled "Outside"- Open </a:t>
            </a:r>
            <a:r>
              <a:rPr lang="en-US" sz="2000" dirty="0" err="1">
                <a:latin typeface="Bell MT" pitchFamily="18" charset="0"/>
              </a:rPr>
              <a:t>commUniTies</a:t>
            </a:r>
            <a:r>
              <a:rPr lang="en-US" sz="2000" dirty="0">
                <a:latin typeface="Bell MT" pitchFamily="18" charset="0"/>
              </a:rPr>
              <a:t> for </a:t>
            </a:r>
            <a:r>
              <a:rPr lang="en-US" sz="2000" dirty="0" err="1">
                <a:latin typeface="Bell MT" pitchFamily="18" charset="0"/>
              </a:rPr>
              <a:t>SustaInable</a:t>
            </a:r>
            <a:r>
              <a:rPr lang="en-US" sz="2000" dirty="0">
                <a:latin typeface="Bell MT" pitchFamily="18" charset="0"/>
              </a:rPr>
              <a:t> </a:t>
            </a:r>
            <a:r>
              <a:rPr lang="en-US" sz="2000" dirty="0" err="1">
                <a:latin typeface="Bell MT" pitchFamily="18" charset="0"/>
              </a:rPr>
              <a:t>DevelopmEnt</a:t>
            </a:r>
            <a:r>
              <a:rPr lang="en-US" sz="2000" dirty="0">
                <a:latin typeface="Bell MT" pitchFamily="18" charset="0"/>
              </a:rPr>
              <a:t>" was held on Tuesday, February 21, at the A. </a:t>
            </a:r>
            <a:r>
              <a:rPr lang="en-US" sz="2000" dirty="0" err="1">
                <a:latin typeface="Bell MT" pitchFamily="18" charset="0"/>
              </a:rPr>
              <a:t>Scopelliti</a:t>
            </a:r>
            <a:r>
              <a:rPr lang="en-US" sz="2000" dirty="0">
                <a:latin typeface="Bell MT" pitchFamily="18" charset="0"/>
              </a:rPr>
              <a:t> auditorium of the IIS Fermi of Catanzaro Lido. Funded by the European Community and included in the Erasmus+ Mixed Strategic Partnerships program, the project involved the IIS "Fermi " of Catanzaro Lido, lead school led by Headmistress Teresa </a:t>
            </a:r>
            <a:r>
              <a:rPr lang="en-US" sz="2000" dirty="0" err="1">
                <a:latin typeface="Bell MT" pitchFamily="18" charset="0"/>
              </a:rPr>
              <a:t>Agosto</a:t>
            </a:r>
            <a:r>
              <a:rPr lang="en-US" sz="2000" dirty="0">
                <a:latin typeface="Bell MT" pitchFamily="18" charset="0"/>
              </a:rPr>
              <a:t> and involved schools and associations from Belgium, Lithuania, Croatia and the United Kingdom.</a:t>
            </a:r>
            <a:endParaRPr lang="it-IT" sz="2000" dirty="0">
              <a:latin typeface="Bell MT" pitchFamily="18" charset="0"/>
            </a:endParaRPr>
          </a:p>
        </p:txBody>
      </p:sp>
      <p:pic>
        <p:nvPicPr>
          <p:cNvPr id="4" name="Immagine 3"/>
          <p:cNvPicPr>
            <a:picLocks noChangeAspect="1"/>
          </p:cNvPicPr>
          <p:nvPr/>
        </p:nvPicPr>
        <p:blipFill rotWithShape="1">
          <a:blip r:embed="rId5">
            <a:extLst>
              <a:ext uri="{28A0092B-C50C-407E-A947-70E740481C1C}">
                <a14:useLocalDpi xmlns:a14="http://schemas.microsoft.com/office/drawing/2010/main" val="0"/>
              </a:ext>
            </a:extLst>
          </a:blip>
          <a:srcRect l="6399" t="23566" r="6096" b="17364"/>
          <a:stretch/>
        </p:blipFill>
        <p:spPr>
          <a:xfrm>
            <a:off x="151984" y="791045"/>
            <a:ext cx="4087504" cy="5979810"/>
          </a:xfrm>
          <a:prstGeom prst="rect">
            <a:avLst/>
          </a:prstGeom>
        </p:spPr>
      </p:pic>
    </p:spTree>
    <p:extLst>
      <p:ext uri="{BB962C8B-B14F-4D97-AF65-F5344CB8AC3E}">
        <p14:creationId xmlns:p14="http://schemas.microsoft.com/office/powerpoint/2010/main" val="2887780589"/>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300" y="39777"/>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5521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pic>
        <p:nvPicPr>
          <p:cNvPr id="2" name="Immagine 1"/>
          <p:cNvPicPr>
            <a:picLocks noChangeAspect="1"/>
          </p:cNvPicPr>
          <p:nvPr/>
        </p:nvPicPr>
        <p:blipFill rotWithShape="1">
          <a:blip r:embed="rId5">
            <a:extLst>
              <a:ext uri="{28A0092B-C50C-407E-A947-70E740481C1C}">
                <a14:useLocalDpi xmlns:a14="http://schemas.microsoft.com/office/drawing/2010/main" val="0"/>
              </a:ext>
            </a:extLst>
          </a:blip>
          <a:srcRect r="20338" b="1950"/>
          <a:stretch/>
        </p:blipFill>
        <p:spPr>
          <a:xfrm>
            <a:off x="6230679" y="164232"/>
            <a:ext cx="2402495" cy="3942759"/>
          </a:xfrm>
          <a:prstGeom prst="rect">
            <a:avLst/>
          </a:prstGeom>
        </p:spPr>
      </p:pic>
      <p:pic>
        <p:nvPicPr>
          <p:cNvPr id="3" name="Immagine 2"/>
          <p:cNvPicPr>
            <a:picLocks noChangeAspect="1"/>
          </p:cNvPicPr>
          <p:nvPr/>
        </p:nvPicPr>
        <p:blipFill rotWithShape="1">
          <a:blip r:embed="rId6">
            <a:extLst>
              <a:ext uri="{28A0092B-C50C-407E-A947-70E740481C1C}">
                <a14:useLocalDpi xmlns:a14="http://schemas.microsoft.com/office/drawing/2010/main" val="0"/>
              </a:ext>
            </a:extLst>
          </a:blip>
          <a:srcRect l="29645" t="4734" r="34025" b="4467"/>
          <a:stretch/>
        </p:blipFill>
        <p:spPr>
          <a:xfrm>
            <a:off x="130719" y="934252"/>
            <a:ext cx="2367931" cy="3942759"/>
          </a:xfrm>
          <a:prstGeom prst="rect">
            <a:avLst/>
          </a:prstGeom>
        </p:spPr>
      </p:pic>
      <p:pic>
        <p:nvPicPr>
          <p:cNvPr id="4" name="Immagine 3"/>
          <p:cNvPicPr>
            <a:picLocks noChangeAspect="1"/>
          </p:cNvPicPr>
          <p:nvPr/>
        </p:nvPicPr>
        <p:blipFill rotWithShape="1">
          <a:blip r:embed="rId7">
            <a:extLst>
              <a:ext uri="{28A0092B-C50C-407E-A947-70E740481C1C}">
                <a14:useLocalDpi xmlns:a14="http://schemas.microsoft.com/office/drawing/2010/main" val="0"/>
              </a:ext>
            </a:extLst>
          </a:blip>
          <a:srcRect l="26746" t="10004" r="41778" b="5513"/>
          <a:stretch/>
        </p:blipFill>
        <p:spPr>
          <a:xfrm>
            <a:off x="9383018" y="2484113"/>
            <a:ext cx="2348553" cy="4199861"/>
          </a:xfrm>
          <a:prstGeom prst="rect">
            <a:avLst/>
          </a:prstGeom>
        </p:spPr>
      </p:pic>
      <p:pic>
        <p:nvPicPr>
          <p:cNvPr id="5" name="Immagine 4"/>
          <p:cNvPicPr>
            <a:picLocks noChangeAspect="1"/>
          </p:cNvPicPr>
          <p:nvPr/>
        </p:nvPicPr>
        <p:blipFill rotWithShape="1">
          <a:blip r:embed="rId8">
            <a:extLst>
              <a:ext uri="{28A0092B-C50C-407E-A947-70E740481C1C}">
                <a14:useLocalDpi xmlns:a14="http://schemas.microsoft.com/office/drawing/2010/main" val="0"/>
              </a:ext>
            </a:extLst>
          </a:blip>
          <a:srcRect t="22343" r="63212" b="13875"/>
          <a:stretch/>
        </p:blipFill>
        <p:spPr>
          <a:xfrm>
            <a:off x="3086983" y="2695938"/>
            <a:ext cx="2443099" cy="2822106"/>
          </a:xfrm>
          <a:prstGeom prst="rect">
            <a:avLst/>
          </a:prstGeom>
        </p:spPr>
      </p:pic>
      <p:sp>
        <p:nvSpPr>
          <p:cNvPr id="6" name="CasellaDiTesto 5"/>
          <p:cNvSpPr txBox="1"/>
          <p:nvPr/>
        </p:nvSpPr>
        <p:spPr>
          <a:xfrm>
            <a:off x="130719" y="5061098"/>
            <a:ext cx="2899560" cy="923330"/>
          </a:xfrm>
          <a:prstGeom prst="rect">
            <a:avLst/>
          </a:prstGeom>
          <a:noFill/>
        </p:spPr>
        <p:txBody>
          <a:bodyPr wrap="square" rtlCol="0">
            <a:spAutoFit/>
          </a:bodyPr>
          <a:lstStyle/>
          <a:p>
            <a:r>
              <a:rPr lang="it-IT" sz="1800" dirty="0" smtClean="0">
                <a:latin typeface="Bell MT" pitchFamily="18" charset="0"/>
              </a:rPr>
              <a:t>Filippo Mancuso, </a:t>
            </a:r>
            <a:r>
              <a:rPr lang="en-US" sz="1800" dirty="0">
                <a:latin typeface="Bell MT" pitchFamily="18" charset="0"/>
              </a:rPr>
              <a:t> </a:t>
            </a:r>
            <a:r>
              <a:rPr lang="en-US" sz="1800" dirty="0" smtClean="0">
                <a:latin typeface="Bell MT" pitchFamily="18" charset="0"/>
              </a:rPr>
              <a:t>                </a:t>
            </a:r>
            <a:r>
              <a:rPr lang="en-US" sz="1800" dirty="0">
                <a:latin typeface="Bell MT" pitchFamily="18" charset="0"/>
              </a:rPr>
              <a:t>President of the Regional Council</a:t>
            </a:r>
            <a:endParaRPr lang="it-IT" sz="1800" dirty="0">
              <a:latin typeface="Bell MT" pitchFamily="18" charset="0"/>
            </a:endParaRPr>
          </a:p>
        </p:txBody>
      </p:sp>
      <p:sp>
        <p:nvSpPr>
          <p:cNvPr id="7" name="CasellaDiTesto 6"/>
          <p:cNvSpPr txBox="1"/>
          <p:nvPr/>
        </p:nvSpPr>
        <p:spPr>
          <a:xfrm>
            <a:off x="6230679" y="4213317"/>
            <a:ext cx="2583249" cy="1200329"/>
          </a:xfrm>
          <a:prstGeom prst="rect">
            <a:avLst/>
          </a:prstGeom>
          <a:noFill/>
        </p:spPr>
        <p:txBody>
          <a:bodyPr wrap="square" rtlCol="0">
            <a:spAutoFit/>
          </a:bodyPr>
          <a:lstStyle/>
          <a:p>
            <a:r>
              <a:rPr lang="it-IT" sz="1800" dirty="0" smtClean="0">
                <a:latin typeface="Bell MT" pitchFamily="18" charset="0"/>
              </a:rPr>
              <a:t>Francesco </a:t>
            </a:r>
            <a:r>
              <a:rPr lang="it-IT" sz="1800" dirty="0" err="1" smtClean="0">
                <a:latin typeface="Bell MT" pitchFamily="18" charset="0"/>
              </a:rPr>
              <a:t>Chiellino</a:t>
            </a:r>
            <a:r>
              <a:rPr lang="it-IT" sz="1800" dirty="0" smtClean="0">
                <a:latin typeface="Bell MT" pitchFamily="18" charset="0"/>
              </a:rPr>
              <a:t>              </a:t>
            </a:r>
            <a:r>
              <a:rPr lang="en-US" sz="1800" dirty="0" smtClean="0">
                <a:latin typeface="Bell MT" pitchFamily="18" charset="0"/>
              </a:rPr>
              <a:t>Head </a:t>
            </a:r>
            <a:r>
              <a:rPr lang="en-US" sz="1800" dirty="0">
                <a:latin typeface="Bell MT" pitchFamily="18" charset="0"/>
              </a:rPr>
              <a:t>of the Agriculture Sector of the Region of </a:t>
            </a:r>
            <a:r>
              <a:rPr lang="en-US" sz="1800" dirty="0" smtClean="0">
                <a:latin typeface="Bell MT" pitchFamily="18" charset="0"/>
              </a:rPr>
              <a:t>Calabria </a:t>
            </a:r>
            <a:endParaRPr lang="it-IT" sz="1800" dirty="0">
              <a:latin typeface="Bell MT" pitchFamily="18" charset="0"/>
            </a:endParaRPr>
          </a:p>
        </p:txBody>
      </p:sp>
      <p:sp>
        <p:nvSpPr>
          <p:cNvPr id="8" name="CasellaDiTesto 7"/>
          <p:cNvSpPr txBox="1"/>
          <p:nvPr/>
        </p:nvSpPr>
        <p:spPr>
          <a:xfrm>
            <a:off x="3086983" y="1937388"/>
            <a:ext cx="2721936" cy="646331"/>
          </a:xfrm>
          <a:prstGeom prst="rect">
            <a:avLst/>
          </a:prstGeom>
          <a:noFill/>
        </p:spPr>
        <p:txBody>
          <a:bodyPr wrap="square" rtlCol="0">
            <a:spAutoFit/>
          </a:bodyPr>
          <a:lstStyle/>
          <a:p>
            <a:r>
              <a:rPr lang="it-IT" sz="1800" dirty="0" smtClean="0">
                <a:latin typeface="Bell MT" pitchFamily="18" charset="0"/>
              </a:rPr>
              <a:t>Valentina Mazza                             WWF Catanzaro</a:t>
            </a:r>
            <a:endParaRPr lang="it-IT" sz="1800" dirty="0">
              <a:latin typeface="Bell MT" pitchFamily="18" charset="0"/>
            </a:endParaRPr>
          </a:p>
        </p:txBody>
      </p:sp>
      <p:sp>
        <p:nvSpPr>
          <p:cNvPr id="9" name="CasellaDiTesto 8"/>
          <p:cNvSpPr txBox="1"/>
          <p:nvPr/>
        </p:nvSpPr>
        <p:spPr>
          <a:xfrm>
            <a:off x="9292856" y="1560783"/>
            <a:ext cx="2899144" cy="923330"/>
          </a:xfrm>
          <a:prstGeom prst="rect">
            <a:avLst/>
          </a:prstGeom>
          <a:noFill/>
        </p:spPr>
        <p:txBody>
          <a:bodyPr wrap="square" rtlCol="0">
            <a:spAutoFit/>
          </a:bodyPr>
          <a:lstStyle/>
          <a:p>
            <a:r>
              <a:rPr lang="it-IT" sz="1800" dirty="0" smtClean="0">
                <a:latin typeface="Bell MT" pitchFamily="18" charset="0"/>
              </a:rPr>
              <a:t>Walter </a:t>
            </a:r>
            <a:r>
              <a:rPr lang="it-IT" sz="1800" dirty="0">
                <a:latin typeface="Bell MT" pitchFamily="18" charset="0"/>
              </a:rPr>
              <a:t>Placida Entrepreneur/</a:t>
            </a:r>
            <a:r>
              <a:rPr lang="it-IT" sz="1800" dirty="0" err="1">
                <a:latin typeface="Bell MT" pitchFamily="18" charset="0"/>
              </a:rPr>
              <a:t>Provincial</a:t>
            </a:r>
            <a:r>
              <a:rPr lang="it-IT" sz="1800" dirty="0">
                <a:latin typeface="Bell MT" pitchFamily="18" charset="0"/>
              </a:rPr>
              <a:t> </a:t>
            </a:r>
            <a:r>
              <a:rPr lang="it-IT" sz="1800" dirty="0" err="1">
                <a:latin typeface="Bell MT" pitchFamily="18" charset="0"/>
              </a:rPr>
              <a:t>President</a:t>
            </a:r>
            <a:r>
              <a:rPr lang="it-IT" sz="1800" dirty="0">
                <a:latin typeface="Bell MT" pitchFamily="18" charset="0"/>
              </a:rPr>
              <a:t> Confagricoltura</a:t>
            </a:r>
          </a:p>
        </p:txBody>
      </p:sp>
    </p:spTree>
    <p:extLst>
      <p:ext uri="{BB962C8B-B14F-4D97-AF65-F5344CB8AC3E}">
        <p14:creationId xmlns:p14="http://schemas.microsoft.com/office/powerpoint/2010/main" val="1702560456"/>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233" y="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pic>
        <p:nvPicPr>
          <p:cNvPr id="2" name="Immagine 1"/>
          <p:cNvPicPr>
            <a:picLocks noChangeAspect="1"/>
          </p:cNvPicPr>
          <p:nvPr/>
        </p:nvPicPr>
        <p:blipFill rotWithShape="1">
          <a:blip r:embed="rId5">
            <a:extLst>
              <a:ext uri="{28A0092B-C50C-407E-A947-70E740481C1C}">
                <a14:useLocalDpi xmlns:a14="http://schemas.microsoft.com/office/drawing/2010/main" val="0"/>
              </a:ext>
            </a:extLst>
          </a:blip>
          <a:srcRect l="32733" t="30969" r="27381" b="7053"/>
          <a:stretch/>
        </p:blipFill>
        <p:spPr>
          <a:xfrm>
            <a:off x="5044125" y="513923"/>
            <a:ext cx="3685310" cy="3815332"/>
          </a:xfrm>
          <a:prstGeom prst="rect">
            <a:avLst/>
          </a:prstGeom>
        </p:spPr>
      </p:pic>
      <p:sp>
        <p:nvSpPr>
          <p:cNvPr id="3" name="CasellaDiTesto 2"/>
          <p:cNvSpPr txBox="1"/>
          <p:nvPr/>
        </p:nvSpPr>
        <p:spPr>
          <a:xfrm>
            <a:off x="4887080" y="4398367"/>
            <a:ext cx="6097957" cy="2246769"/>
          </a:xfrm>
          <a:prstGeom prst="rect">
            <a:avLst/>
          </a:prstGeom>
          <a:noFill/>
        </p:spPr>
        <p:txBody>
          <a:bodyPr wrap="square" rtlCol="0">
            <a:spAutoFit/>
          </a:bodyPr>
          <a:lstStyle/>
          <a:p>
            <a:pPr lvl="0"/>
            <a:r>
              <a:rPr lang="en-US" sz="1800" dirty="0" smtClean="0">
                <a:latin typeface="Bell MT" pitchFamily="18" charset="0"/>
              </a:rPr>
              <a:t>Dr</a:t>
            </a:r>
            <a:r>
              <a:rPr lang="en-US" sz="1800" dirty="0">
                <a:latin typeface="Bell MT" pitchFamily="18" charset="0"/>
              </a:rPr>
              <a:t>. </a:t>
            </a:r>
            <a:r>
              <a:rPr lang="en-US" sz="1800" dirty="0" err="1">
                <a:latin typeface="Bell MT" pitchFamily="18" charset="0"/>
              </a:rPr>
              <a:t>Giulio</a:t>
            </a:r>
            <a:r>
              <a:rPr lang="en-US" sz="1800" dirty="0">
                <a:latin typeface="Bell MT" pitchFamily="18" charset="0"/>
              </a:rPr>
              <a:t> </a:t>
            </a:r>
            <a:r>
              <a:rPr lang="en-US" sz="1800" dirty="0" err="1">
                <a:latin typeface="Bell MT" pitchFamily="18" charset="0"/>
              </a:rPr>
              <a:t>Benincasa</a:t>
            </a:r>
            <a:r>
              <a:rPr lang="en-US" sz="1800" dirty="0">
                <a:latin typeface="Bell MT" pitchFamily="18" charset="0"/>
              </a:rPr>
              <a:t>, institutional contact person Erasmus+ Program / and Twinning USR Calabria concluded the works, who emphasized the importance of "acquiring transversal skills so that all teachers can </a:t>
            </a:r>
            <a:r>
              <a:rPr lang="en-US" sz="1800" dirty="0" smtClean="0">
                <a:latin typeface="Bell MT" pitchFamily="18" charset="0"/>
              </a:rPr>
              <a:t>involve their </a:t>
            </a:r>
            <a:r>
              <a:rPr lang="en-US" sz="1800" dirty="0">
                <a:latin typeface="Bell MT" pitchFamily="18" charset="0"/>
              </a:rPr>
              <a:t>colleagues and </a:t>
            </a:r>
            <a:r>
              <a:rPr lang="en-US" sz="1800" dirty="0" smtClean="0">
                <a:latin typeface="Bell MT" pitchFamily="18" charset="0"/>
              </a:rPr>
              <a:t>students in </a:t>
            </a:r>
            <a:r>
              <a:rPr lang="en-US" sz="1800" dirty="0">
                <a:latin typeface="Bell MT" pitchFamily="18" charset="0"/>
              </a:rPr>
              <a:t>this </a:t>
            </a:r>
            <a:r>
              <a:rPr lang="en-US" sz="1800" dirty="0" smtClean="0">
                <a:latin typeface="Bell MT" pitchFamily="18" charset="0"/>
              </a:rPr>
              <a:t>training adventure</a:t>
            </a:r>
            <a:r>
              <a:rPr lang="en-US" sz="1800" dirty="0">
                <a:latin typeface="Bell MT" pitchFamily="18" charset="0"/>
              </a:rPr>
              <a:t>. This great achievement, allowed IIS Fermi to tell us about and design some really innovative startups."</a:t>
            </a:r>
            <a:endParaRPr lang="it-IT" sz="1800" dirty="0">
              <a:latin typeface="Bell MT" pitchFamily="18" charset="0"/>
            </a:endParaRPr>
          </a:p>
          <a:p>
            <a:endParaRPr lang="it-IT" dirty="0"/>
          </a:p>
        </p:txBody>
      </p:sp>
      <p:pic>
        <p:nvPicPr>
          <p:cNvPr id="4" name="Immagine 3"/>
          <p:cNvPicPr>
            <a:picLocks noChangeAspect="1"/>
          </p:cNvPicPr>
          <p:nvPr/>
        </p:nvPicPr>
        <p:blipFill rotWithShape="1">
          <a:blip r:embed="rId6">
            <a:extLst>
              <a:ext uri="{28A0092B-C50C-407E-A947-70E740481C1C}">
                <a14:useLocalDpi xmlns:a14="http://schemas.microsoft.com/office/drawing/2010/main" val="0"/>
              </a:ext>
            </a:extLst>
          </a:blip>
          <a:srcRect l="60069" t="53758" r="11581"/>
          <a:stretch/>
        </p:blipFill>
        <p:spPr>
          <a:xfrm>
            <a:off x="162748" y="2039748"/>
            <a:ext cx="2851581" cy="3098892"/>
          </a:xfrm>
          <a:prstGeom prst="rect">
            <a:avLst/>
          </a:prstGeom>
        </p:spPr>
      </p:pic>
      <p:sp>
        <p:nvSpPr>
          <p:cNvPr id="5" name="CasellaDiTesto 4"/>
          <p:cNvSpPr txBox="1"/>
          <p:nvPr/>
        </p:nvSpPr>
        <p:spPr>
          <a:xfrm>
            <a:off x="162748" y="1116418"/>
            <a:ext cx="3159926" cy="923330"/>
          </a:xfrm>
          <a:prstGeom prst="rect">
            <a:avLst/>
          </a:prstGeom>
          <a:noFill/>
        </p:spPr>
        <p:txBody>
          <a:bodyPr wrap="square" rtlCol="0">
            <a:spAutoFit/>
          </a:bodyPr>
          <a:lstStyle/>
          <a:p>
            <a:r>
              <a:rPr lang="it-IT" sz="1800" dirty="0" smtClean="0">
                <a:latin typeface="Bell MT" pitchFamily="18" charset="0"/>
              </a:rPr>
              <a:t>Savina </a:t>
            </a:r>
            <a:r>
              <a:rPr lang="it-IT" sz="1800" dirty="0" err="1" smtClean="0">
                <a:latin typeface="Bell MT" pitchFamily="18" charset="0"/>
              </a:rPr>
              <a:t>Moniaci</a:t>
            </a:r>
            <a:r>
              <a:rPr lang="it-IT" sz="1800" dirty="0" smtClean="0">
                <a:latin typeface="Bell MT" pitchFamily="18" charset="0"/>
              </a:rPr>
              <a:t>                            </a:t>
            </a:r>
            <a:r>
              <a:rPr lang="en-US" sz="1800" dirty="0" smtClean="0">
                <a:latin typeface="Bell MT" pitchFamily="18" charset="0"/>
              </a:rPr>
              <a:t>Provincial </a:t>
            </a:r>
            <a:r>
              <a:rPr lang="en-US" sz="1800" dirty="0">
                <a:latin typeface="Bell MT" pitchFamily="18" charset="0"/>
              </a:rPr>
              <a:t>Ambassador of the Erasmus + program.</a:t>
            </a:r>
            <a:endParaRPr lang="it-IT" sz="1800" dirty="0">
              <a:latin typeface="Bell MT" pitchFamily="18" charset="0"/>
            </a:endParaRPr>
          </a:p>
        </p:txBody>
      </p:sp>
    </p:spTree>
    <p:extLst>
      <p:ext uri="{BB962C8B-B14F-4D97-AF65-F5344CB8AC3E}">
        <p14:creationId xmlns:p14="http://schemas.microsoft.com/office/powerpoint/2010/main" val="958894368"/>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233" y="39777"/>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sp>
        <p:nvSpPr>
          <p:cNvPr id="3" name="CasellaDiTesto 2"/>
          <p:cNvSpPr txBox="1"/>
          <p:nvPr/>
        </p:nvSpPr>
        <p:spPr>
          <a:xfrm>
            <a:off x="632779" y="1669930"/>
            <a:ext cx="4481481" cy="4093428"/>
          </a:xfrm>
          <a:prstGeom prst="rect">
            <a:avLst/>
          </a:prstGeom>
          <a:noFill/>
        </p:spPr>
        <p:txBody>
          <a:bodyPr wrap="square" rtlCol="0">
            <a:spAutoFit/>
          </a:bodyPr>
          <a:lstStyle/>
          <a:p>
            <a:r>
              <a:rPr lang="en-US" sz="2000" dirty="0" smtClean="0">
                <a:latin typeface="Bell MT" pitchFamily="18" charset="0"/>
              </a:rPr>
              <a:t>Great </a:t>
            </a:r>
            <a:r>
              <a:rPr lang="en-US" sz="2000" dirty="0">
                <a:latin typeface="Bell MT" pitchFamily="18" charset="0"/>
              </a:rPr>
              <a:t>satisfaction of the "IIS FERMI" for the recognition received by the guests, who congratulated the enthusiasm of the children and their ideas convinced of the fact that, as Dr. Placida said " the future is in the hands of the younger generations and, if the new generation will be so well trained and directed on a renewed respect for the environment and such innovative and ecological ideas, these generations will know and will be able to heal the damage of those who have preceded them."</a:t>
            </a:r>
            <a:endParaRPr lang="it-IT" dirty="0"/>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6471" y="1461397"/>
            <a:ext cx="5906498" cy="3935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5164328"/>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233" y="-46609"/>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50" y="2683305"/>
            <a:ext cx="2629418" cy="2629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656384" y="951785"/>
            <a:ext cx="5050465" cy="1569660"/>
          </a:xfrm>
          <a:prstGeom prst="rect">
            <a:avLst/>
          </a:prstGeom>
          <a:noFill/>
        </p:spPr>
        <p:txBody>
          <a:bodyPr wrap="square" rtlCol="0">
            <a:spAutoFit/>
          </a:bodyPr>
          <a:lstStyle/>
          <a:p>
            <a:pPr lvl="0" algn="ctr"/>
            <a:r>
              <a:rPr lang="en-US" sz="2400" dirty="0" smtClean="0">
                <a:latin typeface="Bell MT" pitchFamily="18" charset="0"/>
              </a:rPr>
              <a:t>This </a:t>
            </a:r>
            <a:r>
              <a:rPr lang="en-US" sz="2400" dirty="0">
                <a:latin typeface="Bell MT" pitchFamily="18" charset="0"/>
              </a:rPr>
              <a:t>was also made possible by the obvious teamwork of </a:t>
            </a:r>
            <a:r>
              <a:rPr lang="en-US" sz="2400" dirty="0" smtClean="0">
                <a:latin typeface="Bell MT" pitchFamily="18" charset="0"/>
              </a:rPr>
              <a:t>talented students and </a:t>
            </a:r>
            <a:r>
              <a:rPr lang="en-US" sz="2400" dirty="0">
                <a:latin typeface="Bell MT" pitchFamily="18" charset="0"/>
              </a:rPr>
              <a:t>school staff who are passionate about their </a:t>
            </a:r>
            <a:r>
              <a:rPr lang="en-US" sz="2400" dirty="0" smtClean="0">
                <a:latin typeface="Bell MT" pitchFamily="18" charset="0"/>
              </a:rPr>
              <a:t>job.</a:t>
            </a:r>
            <a:endParaRPr lang="it-IT" dirty="0"/>
          </a:p>
        </p:txBody>
      </p:sp>
      <p:pic>
        <p:nvPicPr>
          <p:cNvPr id="2051" name="Picture 3"/>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656087" y="2736889"/>
            <a:ext cx="4806211" cy="3789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102102"/>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9"/>
          <p:cNvSpPr/>
          <p:nvPr/>
        </p:nvSpPr>
        <p:spPr>
          <a:xfrm>
            <a:off x="0" y="0"/>
            <a:ext cx="12191696"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228" name="Google Shape;228;p9"/>
          <p:cNvSpPr txBox="1">
            <a:spLocks noGrp="1"/>
          </p:cNvSpPr>
          <p:nvPr>
            <p:ph type="title"/>
          </p:nvPr>
        </p:nvSpPr>
        <p:spPr>
          <a:xfrm>
            <a:off x="443707" y="2532085"/>
            <a:ext cx="5766262" cy="823431"/>
          </a:xfrm>
          <a:prstGeom prst="rect">
            <a:avLst/>
          </a:prstGeom>
          <a:noFill/>
          <a:ln>
            <a:noFill/>
          </a:ln>
        </p:spPr>
        <p:txBody>
          <a:bodyPr spcFirstLastPara="1" wrap="square" lIns="109725" tIns="109725" rIns="109725" bIns="91425" anchor="b" anchorCtr="0">
            <a:noAutofit/>
          </a:bodyPr>
          <a:lstStyle/>
          <a:p>
            <a:pPr marL="0" lvl="0" indent="0" algn="l" rtl="0">
              <a:lnSpc>
                <a:spcPct val="130000"/>
              </a:lnSpc>
              <a:spcBef>
                <a:spcPts val="0"/>
              </a:spcBef>
              <a:spcAft>
                <a:spcPts val="0"/>
              </a:spcAft>
              <a:buClr>
                <a:srgbClr val="3F3F3F"/>
              </a:buClr>
              <a:buSzPts val="3200"/>
              <a:buFont typeface="Century Gothic"/>
              <a:buNone/>
            </a:pPr>
            <a:r>
              <a:rPr lang="it-IT" sz="3600" dirty="0" err="1">
                <a:latin typeface="Bell MT" pitchFamily="18" charset="0"/>
                <a:ea typeface="Century Gothic"/>
                <a:cs typeface="Century Gothic"/>
                <a:sym typeface="Century Gothic"/>
              </a:rPr>
              <a:t>Thanks</a:t>
            </a:r>
            <a:r>
              <a:rPr lang="it-IT" sz="3600" dirty="0">
                <a:latin typeface="Bell MT" pitchFamily="18" charset="0"/>
                <a:ea typeface="Century Gothic"/>
                <a:cs typeface="Century Gothic"/>
                <a:sym typeface="Century Gothic"/>
              </a:rPr>
              <a:t> for </a:t>
            </a:r>
            <a:r>
              <a:rPr lang="it-IT" sz="3600" dirty="0" err="1">
                <a:latin typeface="Bell MT" pitchFamily="18" charset="0"/>
                <a:ea typeface="Century Gothic"/>
                <a:cs typeface="Century Gothic"/>
                <a:sym typeface="Century Gothic"/>
              </a:rPr>
              <a:t>your</a:t>
            </a:r>
            <a:r>
              <a:rPr lang="it-IT" sz="3600" dirty="0">
                <a:latin typeface="Bell MT" pitchFamily="18" charset="0"/>
                <a:ea typeface="Century Gothic"/>
                <a:cs typeface="Century Gothic"/>
                <a:sym typeface="Century Gothic"/>
              </a:rPr>
              <a:t> </a:t>
            </a:r>
            <a:r>
              <a:rPr lang="it-IT" sz="3600" dirty="0" err="1">
                <a:latin typeface="Bell MT" pitchFamily="18" charset="0"/>
                <a:ea typeface="Century Gothic"/>
                <a:cs typeface="Century Gothic"/>
                <a:sym typeface="Century Gothic"/>
              </a:rPr>
              <a:t>attention</a:t>
            </a:r>
            <a:r>
              <a:rPr lang="it-IT" sz="3600" dirty="0">
                <a:latin typeface="Bell MT" pitchFamily="18" charset="0"/>
                <a:ea typeface="Century Gothic"/>
                <a:cs typeface="Century Gothic"/>
                <a:sym typeface="Century Gothic"/>
              </a:rPr>
              <a:t>!</a:t>
            </a:r>
            <a:endParaRPr sz="3600" dirty="0">
              <a:latin typeface="Bell MT" pitchFamily="18" charset="0"/>
            </a:endParaRPr>
          </a:p>
        </p:txBody>
      </p:sp>
      <p:sp>
        <p:nvSpPr>
          <p:cNvPr id="229" name="Google Shape;229;p9"/>
          <p:cNvSpPr/>
          <p:nvPr/>
        </p:nvSpPr>
        <p:spPr>
          <a:xfrm>
            <a:off x="6504167" y="0"/>
            <a:ext cx="5687681" cy="5708856"/>
          </a:xfrm>
          <a:custGeom>
            <a:avLst/>
            <a:gdLst/>
            <a:ahLst/>
            <a:cxnLst/>
            <a:rect l="l" t="t" r="r" b="b"/>
            <a:pathLst>
              <a:path w="5687681" h="5708856" extrusionOk="0">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230" name="Google Shape;230;p9"/>
          <p:cNvSpPr/>
          <p:nvPr/>
        </p:nvSpPr>
        <p:spPr>
          <a:xfrm>
            <a:off x="6325450" y="0"/>
            <a:ext cx="5866550" cy="5788550"/>
          </a:xfrm>
          <a:custGeom>
            <a:avLst/>
            <a:gdLst/>
            <a:ahLst/>
            <a:cxnLst/>
            <a:rect l="l" t="t" r="r" b="b"/>
            <a:pathLst>
              <a:path w="5798121" h="5788550" extrusionOk="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231" name="Google Shape;231;p9"/>
          <p:cNvSpPr/>
          <p:nvPr/>
        </p:nvSpPr>
        <p:spPr>
          <a:xfrm>
            <a:off x="6623734" y="0"/>
            <a:ext cx="5568114" cy="5577748"/>
          </a:xfrm>
          <a:custGeom>
            <a:avLst/>
            <a:gdLst/>
            <a:ahLst/>
            <a:cxnLst/>
            <a:rect l="l" t="t" r="r" b="b"/>
            <a:pathLst>
              <a:path w="5568114" h="5577748" extrusionOk="0">
                <a:moveTo>
                  <a:pt x="2959946" y="0"/>
                </a:moveTo>
                <a:lnTo>
                  <a:pt x="3614224" y="0"/>
                </a:lnTo>
                <a:lnTo>
                  <a:pt x="3844432" y="36392"/>
                </a:lnTo>
                <a:cubicBezTo>
                  <a:pt x="4017699" y="73748"/>
                  <a:pt x="4182227" y="129639"/>
                  <a:pt x="4336826" y="203778"/>
                </a:cubicBezTo>
                <a:cubicBezTo>
                  <a:pt x="4626600" y="342850"/>
                  <a:pt x="4881111" y="545834"/>
                  <a:pt x="5093304" y="806978"/>
                </a:cubicBezTo>
                <a:cubicBezTo>
                  <a:pt x="5255931" y="1007198"/>
                  <a:pt x="5391154" y="1239036"/>
                  <a:pt x="5496656" y="1495125"/>
                </a:cubicBezTo>
                <a:lnTo>
                  <a:pt x="5568114" y="1692569"/>
                </a:lnTo>
                <a:lnTo>
                  <a:pt x="5568114" y="3665503"/>
                </a:lnTo>
                <a:lnTo>
                  <a:pt x="5466225" y="3819786"/>
                </a:lnTo>
                <a:cubicBezTo>
                  <a:pt x="5249576" y="4101511"/>
                  <a:pt x="4924044" y="4360994"/>
                  <a:pt x="4579336" y="4635686"/>
                </a:cubicBezTo>
                <a:cubicBezTo>
                  <a:pt x="4515738" y="4686305"/>
                  <a:pt x="4450038" y="4738713"/>
                  <a:pt x="4384340" y="4791760"/>
                </a:cubicBezTo>
                <a:cubicBezTo>
                  <a:pt x="3796254" y="5266498"/>
                  <a:pt x="3367038" y="5577748"/>
                  <a:pt x="2782048" y="5577748"/>
                </a:cubicBezTo>
                <a:cubicBezTo>
                  <a:pt x="1890703" y="5577748"/>
                  <a:pt x="1259439" y="5195682"/>
                  <a:pt x="671354" y="4300148"/>
                </a:cubicBezTo>
                <a:cubicBezTo>
                  <a:pt x="594395" y="4182934"/>
                  <a:pt x="519167" y="4076330"/>
                  <a:pt x="446415" y="3973302"/>
                </a:cubicBezTo>
                <a:cubicBezTo>
                  <a:pt x="144886" y="3546115"/>
                  <a:pt x="0" y="3323958"/>
                  <a:pt x="0" y="2943554"/>
                </a:cubicBezTo>
                <a:cubicBezTo>
                  <a:pt x="0" y="2565835"/>
                  <a:pt x="90816" y="2192716"/>
                  <a:pt x="269730" y="1834555"/>
                </a:cubicBezTo>
                <a:cubicBezTo>
                  <a:pt x="444806" y="1484188"/>
                  <a:pt x="695109" y="1163480"/>
                  <a:pt x="1013589" y="881627"/>
                </a:cubicBezTo>
                <a:cubicBezTo>
                  <a:pt x="1326624" y="604505"/>
                  <a:pt x="1698428" y="375956"/>
                  <a:pt x="2089042" y="220777"/>
                </a:cubicBezTo>
                <a:cubicBezTo>
                  <a:pt x="2339747" y="120996"/>
                  <a:pt x="2592918" y="51971"/>
                  <a:pt x="2845684" y="14234"/>
                </a:cubicBez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pic>
        <p:nvPicPr>
          <p:cNvPr id="232" name="Google Shape;232;p9"/>
          <p:cNvPicPr preferRelativeResize="0">
            <a:picLocks noGrp="1"/>
          </p:cNvPicPr>
          <p:nvPr>
            <p:ph type="body" idx="1"/>
          </p:nvPr>
        </p:nvPicPr>
        <p:blipFill rotWithShape="1">
          <a:blip r:embed="rId3">
            <a:alphaModFix/>
          </a:blip>
          <a:srcRect/>
          <a:stretch/>
        </p:blipFill>
        <p:spPr>
          <a:xfrm>
            <a:off x="6890976" y="2021168"/>
            <a:ext cx="5086880" cy="1360741"/>
          </a:xfrm>
          <a:prstGeom prst="rect">
            <a:avLst/>
          </a:prstGeom>
          <a:noFill/>
          <a:ln>
            <a:noFill/>
          </a:ln>
        </p:spPr>
      </p:pic>
      <p:pic>
        <p:nvPicPr>
          <p:cNvPr id="233" name="Google Shape;233;p9" descr="Immagine che contiene testo&#10;&#10;Descrizione generata automaticamente"/>
          <p:cNvPicPr preferRelativeResize="0"/>
          <p:nvPr/>
        </p:nvPicPr>
        <p:blipFill rotWithShape="1">
          <a:blip r:embed="rId4">
            <a:alphaModFix/>
          </a:blip>
          <a:srcRect/>
          <a:stretch/>
        </p:blipFill>
        <p:spPr>
          <a:xfrm>
            <a:off x="7814515" y="5681348"/>
            <a:ext cx="4496492" cy="1282668"/>
          </a:xfrm>
          <a:prstGeom prst="rect">
            <a:avLst/>
          </a:prstGeom>
          <a:noFill/>
          <a:ln>
            <a:noFill/>
          </a:ln>
        </p:spPr>
      </p:pic>
      <p:sp>
        <p:nvSpPr>
          <p:cNvPr id="234" name="Google Shape;234;p9"/>
          <p:cNvSpPr txBox="1"/>
          <p:nvPr/>
        </p:nvSpPr>
        <p:spPr>
          <a:xfrm>
            <a:off x="1004018" y="6037177"/>
            <a:ext cx="5205951"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800" i="1">
                <a:solidFill>
                  <a:schemeClr val="dk1"/>
                </a:solidFill>
                <a:latin typeface="Century Gothic"/>
                <a:ea typeface="Century Gothic"/>
                <a:cs typeface="Century Gothic"/>
                <a:sym typeface="Century Gothic"/>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a:p>
          <a:p>
            <a:pPr marL="0" marR="0" lvl="0" indent="0" algn="just" rtl="0">
              <a:spcBef>
                <a:spcPts val="0"/>
              </a:spcBef>
              <a:spcAft>
                <a:spcPts val="0"/>
              </a:spcAft>
              <a:buNone/>
            </a:pPr>
            <a:r>
              <a:rPr lang="it-IT" sz="800" i="1">
                <a:solidFill>
                  <a:schemeClr val="dk1"/>
                </a:solidFill>
                <a:latin typeface="Century Gothic"/>
                <a:ea typeface="Century Gothic"/>
                <a:cs typeface="Century Gothic"/>
                <a:sym typeface="Century Gothic"/>
              </a:rPr>
              <a:t>OUTSIDE - Open commUniTies for SustaInable DevelopmEnt Nr. 2020-1-IT02-KA201-079803 </a:t>
            </a:r>
            <a:endParaRPr/>
          </a:p>
          <a:p>
            <a:pPr marL="0" marR="0" lvl="0" indent="0" algn="just" rtl="0">
              <a:spcBef>
                <a:spcPts val="0"/>
              </a:spcBef>
              <a:spcAft>
                <a:spcPts val="0"/>
              </a:spcAft>
              <a:buNone/>
            </a:pPr>
            <a:endParaRPr sz="800" i="1">
              <a:solidFill>
                <a:schemeClr val="dk1"/>
              </a:solidFill>
              <a:latin typeface="Century Gothic"/>
              <a:ea typeface="Century Gothic"/>
              <a:cs typeface="Century Gothic"/>
              <a:sym typeface="Century Gothic"/>
            </a:endParaRPr>
          </a:p>
        </p:txBody>
      </p:sp>
      <p:pic>
        <p:nvPicPr>
          <p:cNvPr id="235" name="Google Shape;235;p9"/>
          <p:cNvPicPr preferRelativeResize="0"/>
          <p:nvPr/>
        </p:nvPicPr>
        <p:blipFill rotWithShape="1">
          <a:blip r:embed="rId5">
            <a:alphaModFix/>
          </a:blip>
          <a:srcRect/>
          <a:stretch/>
        </p:blipFill>
        <p:spPr>
          <a:xfrm>
            <a:off x="8155764" y="4536279"/>
            <a:ext cx="432987" cy="432987"/>
          </a:xfrm>
          <a:prstGeom prst="rect">
            <a:avLst/>
          </a:prstGeom>
          <a:noFill/>
          <a:ln>
            <a:noFill/>
          </a:ln>
        </p:spPr>
      </p:pic>
      <p:pic>
        <p:nvPicPr>
          <p:cNvPr id="236" name="Google Shape;236;p9"/>
          <p:cNvPicPr preferRelativeResize="0"/>
          <p:nvPr/>
        </p:nvPicPr>
        <p:blipFill rotWithShape="1">
          <a:blip r:embed="rId6">
            <a:alphaModFix/>
          </a:blip>
          <a:srcRect/>
          <a:stretch/>
        </p:blipFill>
        <p:spPr>
          <a:xfrm flipH="1">
            <a:off x="9896006" y="4480283"/>
            <a:ext cx="690044" cy="517533"/>
          </a:xfrm>
          <a:prstGeom prst="rect">
            <a:avLst/>
          </a:prstGeom>
          <a:noFill/>
          <a:ln>
            <a:noFill/>
          </a:ln>
        </p:spPr>
      </p:pic>
      <p:pic>
        <p:nvPicPr>
          <p:cNvPr id="237" name="Google Shape;237;p9"/>
          <p:cNvPicPr preferRelativeResize="0"/>
          <p:nvPr/>
        </p:nvPicPr>
        <p:blipFill rotWithShape="1">
          <a:blip r:embed="rId7">
            <a:alphaModFix/>
          </a:blip>
          <a:srcRect/>
          <a:stretch/>
        </p:blipFill>
        <p:spPr>
          <a:xfrm>
            <a:off x="8910468" y="4628106"/>
            <a:ext cx="856622" cy="249331"/>
          </a:xfrm>
          <a:prstGeom prst="rect">
            <a:avLst/>
          </a:prstGeom>
          <a:noFill/>
          <a:ln>
            <a:noFill/>
          </a:ln>
        </p:spPr>
      </p:pic>
      <p:pic>
        <p:nvPicPr>
          <p:cNvPr id="238" name="Google Shape;238;p9"/>
          <p:cNvPicPr preferRelativeResize="0"/>
          <p:nvPr/>
        </p:nvPicPr>
        <p:blipFill rotWithShape="1">
          <a:blip r:embed="rId8">
            <a:alphaModFix/>
          </a:blip>
          <a:srcRect/>
          <a:stretch/>
        </p:blipFill>
        <p:spPr>
          <a:xfrm>
            <a:off x="9408869" y="4943061"/>
            <a:ext cx="703841" cy="703841"/>
          </a:xfrm>
          <a:prstGeom prst="rect">
            <a:avLst/>
          </a:prstGeom>
          <a:noFill/>
          <a:ln>
            <a:noFill/>
          </a:ln>
        </p:spPr>
      </p:pic>
      <p:pic>
        <p:nvPicPr>
          <p:cNvPr id="239" name="Google Shape;239;p9"/>
          <p:cNvPicPr preferRelativeResize="0"/>
          <p:nvPr/>
        </p:nvPicPr>
        <p:blipFill rotWithShape="1">
          <a:blip r:embed="rId9">
            <a:alphaModFix/>
          </a:blip>
          <a:srcRect/>
          <a:stretch/>
        </p:blipFill>
        <p:spPr>
          <a:xfrm>
            <a:off x="8752670" y="3877114"/>
            <a:ext cx="340650" cy="623788"/>
          </a:xfrm>
          <a:prstGeom prst="rect">
            <a:avLst/>
          </a:prstGeom>
          <a:noFill/>
          <a:ln>
            <a:noFill/>
          </a:ln>
        </p:spPr>
      </p:pic>
      <p:pic>
        <p:nvPicPr>
          <p:cNvPr id="240" name="Google Shape;240;p9"/>
          <p:cNvPicPr preferRelativeResize="0"/>
          <p:nvPr/>
        </p:nvPicPr>
        <p:blipFill>
          <a:blip r:embed="rId10"/>
          <a:srcRect/>
          <a:stretch/>
        </p:blipFill>
        <p:spPr>
          <a:xfrm>
            <a:off x="10382220" y="3925374"/>
            <a:ext cx="520727" cy="520727"/>
          </a:xfrm>
          <a:prstGeom prst="rect">
            <a:avLst/>
          </a:prstGeom>
          <a:noFill/>
          <a:ln>
            <a:noFill/>
          </a:ln>
        </p:spPr>
      </p:pic>
      <p:pic>
        <p:nvPicPr>
          <p:cNvPr id="241" name="Google Shape;241;p9"/>
          <p:cNvPicPr preferRelativeResize="0"/>
          <p:nvPr/>
        </p:nvPicPr>
        <p:blipFill rotWithShape="1">
          <a:blip r:embed="rId11">
            <a:alphaModFix/>
          </a:blip>
          <a:srcRect/>
          <a:stretch/>
        </p:blipFill>
        <p:spPr>
          <a:xfrm>
            <a:off x="9503401" y="3915374"/>
            <a:ext cx="537851" cy="530727"/>
          </a:xfrm>
          <a:prstGeom prst="rect">
            <a:avLst/>
          </a:prstGeom>
          <a:noFill/>
          <a:ln>
            <a:noFill/>
          </a:ln>
        </p:spPr>
      </p:pic>
      <p:pic>
        <p:nvPicPr>
          <p:cNvPr id="242" name="Google Shape;242;p9"/>
          <p:cNvPicPr preferRelativeResize="0"/>
          <p:nvPr/>
        </p:nvPicPr>
        <p:blipFill rotWithShape="1">
          <a:blip r:embed="rId12">
            <a:alphaModFix/>
          </a:blip>
          <a:srcRect/>
          <a:stretch/>
        </p:blipFill>
        <p:spPr>
          <a:xfrm>
            <a:off x="7821356" y="3915374"/>
            <a:ext cx="521233" cy="521233"/>
          </a:xfrm>
          <a:prstGeom prst="rect">
            <a:avLst/>
          </a:prstGeom>
          <a:noFill/>
          <a:ln>
            <a:noFill/>
          </a:ln>
        </p:spPr>
      </p:pic>
      <p:pic>
        <p:nvPicPr>
          <p:cNvPr id="243" name="Google Shape;243;p9"/>
          <p:cNvPicPr preferRelativeResize="0"/>
          <p:nvPr/>
        </p:nvPicPr>
        <p:blipFill>
          <a:blip r:embed="rId13"/>
          <a:srcRect/>
          <a:stretch/>
        </p:blipFill>
        <p:spPr>
          <a:xfrm>
            <a:off x="8676762" y="5029048"/>
            <a:ext cx="416558" cy="3740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22189" y="-17022"/>
            <a:ext cx="12191696"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21" name="Google Shape;121;p2"/>
          <p:cNvGrpSpPr/>
          <p:nvPr/>
        </p:nvGrpSpPr>
        <p:grpSpPr>
          <a:xfrm flipH="1">
            <a:off x="4266296" y="-85345"/>
            <a:ext cx="7883467" cy="6858000"/>
            <a:chOff x="0" y="0"/>
            <a:chExt cx="7883467" cy="6858000"/>
          </a:xfrm>
        </p:grpSpPr>
        <p:sp>
          <p:nvSpPr>
            <p:cNvPr id="122" name="Google Shape;122;p2"/>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23" name="Google Shape;123;p2"/>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24" name="Google Shape;124;p2"/>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25" name="Google Shape;125;p2"/>
          <p:cNvPicPr preferRelativeResize="0">
            <a:picLocks noGrp="1"/>
          </p:cNvPicPr>
          <p:nvPr>
            <p:ph type="body" idx="1"/>
          </p:nvPr>
        </p:nvPicPr>
        <p:blipFill rotWithShape="1">
          <a:blip r:embed="rId3">
            <a:alphaModFix/>
          </a:blip>
          <a:srcRect/>
          <a:stretch/>
        </p:blipFill>
        <p:spPr>
          <a:xfrm>
            <a:off x="130719" y="39777"/>
            <a:ext cx="2623021" cy="697706"/>
          </a:xfrm>
          <a:prstGeom prst="rect">
            <a:avLst/>
          </a:prstGeom>
          <a:noFill/>
          <a:ln>
            <a:noFill/>
          </a:ln>
        </p:spPr>
      </p:pic>
      <p:pic>
        <p:nvPicPr>
          <p:cNvPr id="127" name="Google Shape;127;p2" descr="Immagine che contiene testo&#10;&#10;Descrizione generata automaticamente"/>
          <p:cNvPicPr preferRelativeResize="0"/>
          <p:nvPr/>
        </p:nvPicPr>
        <p:blipFill rotWithShape="1">
          <a:blip r:embed="rId4">
            <a:alphaModFix/>
          </a:blip>
          <a:srcRect/>
          <a:stretch/>
        </p:blipFill>
        <p:spPr>
          <a:xfrm>
            <a:off x="9668224" y="39777"/>
            <a:ext cx="2633627" cy="751268"/>
          </a:xfrm>
          <a:prstGeom prst="rect">
            <a:avLst/>
          </a:prstGeom>
          <a:noFill/>
          <a:ln>
            <a:noFill/>
          </a:ln>
        </p:spPr>
      </p:pic>
      <p:sp>
        <p:nvSpPr>
          <p:cNvPr id="2" name="CasellaDiTesto 1"/>
          <p:cNvSpPr txBox="1"/>
          <p:nvPr/>
        </p:nvSpPr>
        <p:spPr>
          <a:xfrm>
            <a:off x="953093" y="4641196"/>
            <a:ext cx="10241131" cy="1938992"/>
          </a:xfrm>
          <a:prstGeom prst="rect">
            <a:avLst/>
          </a:prstGeom>
          <a:noFill/>
        </p:spPr>
        <p:txBody>
          <a:bodyPr wrap="square" rtlCol="0">
            <a:spAutoFit/>
          </a:bodyPr>
          <a:lstStyle/>
          <a:p>
            <a:pPr lvl="0" algn="ctr"/>
            <a:r>
              <a:rPr lang="en-US" sz="2000" dirty="0">
                <a:latin typeface="Bell MT" pitchFamily="18" charset="0"/>
              </a:rPr>
              <a:t>The initiative, enlivened and strengthened by the presence of all the protagonists , the classes IV E of the </a:t>
            </a:r>
            <a:r>
              <a:rPr lang="en-US" sz="2000" dirty="0" err="1">
                <a:latin typeface="Bell MT" pitchFamily="18" charset="0"/>
              </a:rPr>
              <a:t>Liceo</a:t>
            </a:r>
            <a:r>
              <a:rPr lang="en-US" sz="2000" dirty="0">
                <a:latin typeface="Bell MT" pitchFamily="18" charset="0"/>
              </a:rPr>
              <a:t> </a:t>
            </a:r>
            <a:r>
              <a:rPr lang="en-US" sz="2000" dirty="0" err="1">
                <a:latin typeface="Bell MT" pitchFamily="18" charset="0"/>
              </a:rPr>
              <a:t>Linguistico</a:t>
            </a:r>
            <a:r>
              <a:rPr lang="en-US" sz="2000" dirty="0">
                <a:latin typeface="Bell MT" pitchFamily="18" charset="0"/>
              </a:rPr>
              <a:t> and VG of the </a:t>
            </a:r>
            <a:r>
              <a:rPr lang="en-US" sz="2000" dirty="0" err="1">
                <a:latin typeface="Bell MT" pitchFamily="18" charset="0"/>
              </a:rPr>
              <a:t>Liceo</a:t>
            </a:r>
            <a:r>
              <a:rPr lang="en-US" sz="2000" dirty="0">
                <a:latin typeface="Bell MT" pitchFamily="18" charset="0"/>
              </a:rPr>
              <a:t> </a:t>
            </a:r>
            <a:r>
              <a:rPr lang="en-US" sz="2000" dirty="0" err="1">
                <a:latin typeface="Bell MT" pitchFamily="18" charset="0"/>
              </a:rPr>
              <a:t>Scientifico</a:t>
            </a:r>
            <a:r>
              <a:rPr lang="en-US" sz="2000" dirty="0">
                <a:latin typeface="Bell MT" pitchFamily="18" charset="0"/>
              </a:rPr>
              <a:t> and their family members, </a:t>
            </a:r>
            <a:r>
              <a:rPr lang="en-US" sz="2000" dirty="0" smtClean="0">
                <a:latin typeface="Bell MT" pitchFamily="18" charset="0"/>
              </a:rPr>
              <a:t>Mrs. Maria </a:t>
            </a:r>
            <a:r>
              <a:rPr lang="en-US" sz="2000" dirty="0">
                <a:latin typeface="Bell MT" pitchFamily="18" charset="0"/>
              </a:rPr>
              <a:t>Prospero, referent of the Erasmus + projects of IIS Fermi, the referent teachers Mauro </a:t>
            </a:r>
            <a:r>
              <a:rPr lang="en-US" sz="2000" dirty="0" err="1">
                <a:latin typeface="Bell MT" pitchFamily="18" charset="0"/>
              </a:rPr>
              <a:t>Romilde</a:t>
            </a:r>
            <a:r>
              <a:rPr lang="en-US" sz="2000" dirty="0">
                <a:latin typeface="Bell MT" pitchFamily="18" charset="0"/>
              </a:rPr>
              <a:t> and Giovanna </a:t>
            </a:r>
            <a:r>
              <a:rPr lang="en-US" sz="2000" dirty="0" err="1">
                <a:latin typeface="Bell MT" pitchFamily="18" charset="0"/>
              </a:rPr>
              <a:t>Valeo</a:t>
            </a:r>
            <a:r>
              <a:rPr lang="en-US" sz="2000" dirty="0">
                <a:latin typeface="Bell MT" pitchFamily="18" charset="0"/>
              </a:rPr>
              <a:t> , the technical partners, Irene </a:t>
            </a:r>
            <a:r>
              <a:rPr lang="en-US" sz="2000" dirty="0" err="1">
                <a:latin typeface="Bell MT" pitchFamily="18" charset="0"/>
              </a:rPr>
              <a:t>Morici</a:t>
            </a:r>
            <a:r>
              <a:rPr lang="en-US" sz="2000" dirty="0">
                <a:latin typeface="Bell MT" pitchFamily="18" charset="0"/>
              </a:rPr>
              <a:t> and Luca </a:t>
            </a:r>
            <a:r>
              <a:rPr lang="en-US" sz="2000" dirty="0" err="1">
                <a:latin typeface="Bell MT" pitchFamily="18" charset="0"/>
              </a:rPr>
              <a:t>Pagliaricci</a:t>
            </a:r>
            <a:r>
              <a:rPr lang="en-US" sz="2000" dirty="0">
                <a:latin typeface="Bell MT" pitchFamily="18" charset="0"/>
              </a:rPr>
              <a:t> of the </a:t>
            </a:r>
            <a:r>
              <a:rPr lang="en-US" sz="2000" smtClean="0">
                <a:latin typeface="Bell MT" pitchFamily="18" charset="0"/>
              </a:rPr>
              <a:t>Associazione</a:t>
            </a:r>
            <a:r>
              <a:rPr lang="en-US" sz="2000" dirty="0" smtClean="0">
                <a:latin typeface="Bell MT" pitchFamily="18" charset="0"/>
              </a:rPr>
              <a:t> </a:t>
            </a:r>
            <a:r>
              <a:rPr lang="en-US" sz="2000" dirty="0">
                <a:latin typeface="Bell MT" pitchFamily="18" charset="0"/>
              </a:rPr>
              <a:t>"</a:t>
            </a:r>
            <a:r>
              <a:rPr lang="en-US" sz="2000" dirty="0" err="1">
                <a:latin typeface="Bell MT" pitchFamily="18" charset="0"/>
              </a:rPr>
              <a:t>Trekkify</a:t>
            </a:r>
            <a:r>
              <a:rPr lang="en-US" sz="2000" dirty="0">
                <a:latin typeface="Bell MT" pitchFamily="18" charset="0"/>
              </a:rPr>
              <a:t>," was a multi-voiced account of the educational and training experiences gained by the beneficiaries over the past three school years .</a:t>
            </a:r>
            <a:endParaRPr lang="it-IT" sz="2000" dirty="0">
              <a:latin typeface="Bell MT" pitchFamily="18" charset="0"/>
            </a:endParaRPr>
          </a:p>
        </p:txBody>
      </p:sp>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522" y="1257804"/>
            <a:ext cx="4332436" cy="3249327"/>
          </a:xfrm>
          <a:prstGeom prst="rect">
            <a:avLst/>
          </a:prstGeom>
          <a:ln>
            <a:noFill/>
          </a:ln>
          <a:effectLst>
            <a:outerShdw blurRad="190500" algn="tl" rotWithShape="0">
              <a:srgbClr val="000000">
                <a:alpha val="70000"/>
              </a:srgbClr>
            </a:outerShdw>
          </a:effectLst>
        </p:spPr>
      </p:pic>
      <p:pic>
        <p:nvPicPr>
          <p:cNvPr id="4" name="Immagin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8086" y="1257804"/>
            <a:ext cx="4877039" cy="324932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2879938"/>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304" y="-41449"/>
            <a:ext cx="12191696"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21" name="Google Shape;121;p2"/>
          <p:cNvGrpSpPr/>
          <p:nvPr/>
        </p:nvGrpSpPr>
        <p:grpSpPr>
          <a:xfrm flipH="1">
            <a:off x="4308533" y="-66949"/>
            <a:ext cx="7883467" cy="6858000"/>
            <a:chOff x="0" y="0"/>
            <a:chExt cx="7883467" cy="6858000"/>
          </a:xfrm>
        </p:grpSpPr>
        <p:sp>
          <p:nvSpPr>
            <p:cNvPr id="122" name="Google Shape;122;p2"/>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23" name="Google Shape;123;p2"/>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24" name="Google Shape;124;p2"/>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25" name="Google Shape;125;p2"/>
          <p:cNvPicPr preferRelativeResize="0">
            <a:picLocks noGrp="1"/>
          </p:cNvPicPr>
          <p:nvPr>
            <p:ph type="body" idx="1"/>
          </p:nvPr>
        </p:nvPicPr>
        <p:blipFill rotWithShape="1">
          <a:blip r:embed="rId3">
            <a:alphaModFix/>
          </a:blip>
          <a:srcRect/>
          <a:stretch/>
        </p:blipFill>
        <p:spPr>
          <a:xfrm>
            <a:off x="130719" y="39777"/>
            <a:ext cx="2623021" cy="697706"/>
          </a:xfrm>
          <a:prstGeom prst="rect">
            <a:avLst/>
          </a:prstGeom>
          <a:noFill/>
          <a:ln>
            <a:noFill/>
          </a:ln>
        </p:spPr>
      </p:pic>
      <p:pic>
        <p:nvPicPr>
          <p:cNvPr id="127" name="Google Shape;127;p2" descr="Immagine che contiene testo&#10;&#10;Descrizione generata automaticamente"/>
          <p:cNvPicPr preferRelativeResize="0"/>
          <p:nvPr/>
        </p:nvPicPr>
        <p:blipFill rotWithShape="1">
          <a:blip r:embed="rId4">
            <a:alphaModFix/>
          </a:blip>
          <a:srcRect/>
          <a:stretch/>
        </p:blipFill>
        <p:spPr>
          <a:xfrm>
            <a:off x="9668224" y="39777"/>
            <a:ext cx="2633627" cy="751268"/>
          </a:xfrm>
          <a:prstGeom prst="rect">
            <a:avLst/>
          </a:prstGeom>
          <a:noFill/>
          <a:ln>
            <a:noFill/>
          </a:ln>
        </p:spPr>
      </p:pic>
      <p:sp>
        <p:nvSpPr>
          <p:cNvPr id="2" name="CasellaDiTesto 1"/>
          <p:cNvSpPr txBox="1"/>
          <p:nvPr/>
        </p:nvSpPr>
        <p:spPr>
          <a:xfrm>
            <a:off x="2082094" y="907664"/>
            <a:ext cx="6982600" cy="1631216"/>
          </a:xfrm>
          <a:prstGeom prst="rect">
            <a:avLst/>
          </a:prstGeom>
          <a:noFill/>
        </p:spPr>
        <p:txBody>
          <a:bodyPr wrap="square" rtlCol="0">
            <a:spAutoFit/>
          </a:bodyPr>
          <a:lstStyle/>
          <a:p>
            <a:pPr lvl="0" algn="ctr"/>
            <a:r>
              <a:rPr lang="en-US" sz="2000" dirty="0">
                <a:latin typeface="Bell MT" pitchFamily="18" charset="0"/>
              </a:rPr>
              <a:t>The occasion provided an opportunity to compare, share and, at the same time, disseminate the objectives achieved as a concrete tool for communication and enhancement of the path undertaken, through the analysis of the different actions implemented and the </a:t>
            </a:r>
            <a:r>
              <a:rPr lang="en-US" sz="2000" dirty="0" smtClean="0">
                <a:latin typeface="Bell MT" pitchFamily="18" charset="0"/>
              </a:rPr>
              <a:t>evidences of </a:t>
            </a:r>
            <a:r>
              <a:rPr lang="en-US" sz="2000" dirty="0">
                <a:latin typeface="Bell MT" pitchFamily="18" charset="0"/>
              </a:rPr>
              <a:t>the beneficiaries</a:t>
            </a:r>
            <a:r>
              <a:rPr lang="en-US" sz="2000" dirty="0"/>
              <a:t>.</a:t>
            </a:r>
            <a:endParaRPr lang="it-IT" sz="2000" dirty="0"/>
          </a:p>
        </p:txBody>
      </p:sp>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1222" y="2728678"/>
            <a:ext cx="5864343" cy="390711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p:nvPr/>
        </p:nvSpPr>
        <p:spPr>
          <a:xfrm>
            <a:off x="304" y="0"/>
            <a:ext cx="12191696"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34" name="Google Shape;134;p3"/>
          <p:cNvGrpSpPr/>
          <p:nvPr/>
        </p:nvGrpSpPr>
        <p:grpSpPr>
          <a:xfrm flipH="1">
            <a:off x="4631680" y="0"/>
            <a:ext cx="7670171" cy="6858000"/>
            <a:chOff x="0" y="0"/>
            <a:chExt cx="7883467" cy="6858000"/>
          </a:xfrm>
        </p:grpSpPr>
        <p:sp>
          <p:nvSpPr>
            <p:cNvPr id="135" name="Google Shape;135;p3"/>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36" name="Google Shape;136;p3"/>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37" name="Google Shape;137;p3"/>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38" name="Google Shape;138;p3"/>
          <p:cNvPicPr preferRelativeResize="0">
            <a:picLocks noGrp="1"/>
          </p:cNvPicPr>
          <p:nvPr>
            <p:ph type="body" idx="1"/>
          </p:nvPr>
        </p:nvPicPr>
        <p:blipFill rotWithShape="1">
          <a:blip r:embed="rId3">
            <a:alphaModFix/>
          </a:blip>
          <a:srcRect/>
          <a:stretch/>
        </p:blipFill>
        <p:spPr>
          <a:xfrm>
            <a:off x="130719" y="39777"/>
            <a:ext cx="2623021" cy="697706"/>
          </a:xfrm>
          <a:prstGeom prst="rect">
            <a:avLst/>
          </a:prstGeom>
          <a:noFill/>
          <a:ln>
            <a:noFill/>
          </a:ln>
        </p:spPr>
      </p:pic>
      <p:pic>
        <p:nvPicPr>
          <p:cNvPr id="140" name="Google Shape;140;p3" descr="Immagine che contiene testo&#10;&#10;Descrizione generata automaticamente"/>
          <p:cNvPicPr preferRelativeResize="0"/>
          <p:nvPr/>
        </p:nvPicPr>
        <p:blipFill rotWithShape="1">
          <a:blip r:embed="rId4">
            <a:alphaModFix/>
          </a:blip>
          <a:srcRect/>
          <a:stretch/>
        </p:blipFill>
        <p:spPr>
          <a:xfrm>
            <a:off x="9668224" y="39777"/>
            <a:ext cx="2633627" cy="751268"/>
          </a:xfrm>
          <a:prstGeom prst="rect">
            <a:avLst/>
          </a:prstGeom>
          <a:noFill/>
          <a:ln>
            <a:noFill/>
          </a:ln>
        </p:spPr>
      </p:pic>
      <p:sp>
        <p:nvSpPr>
          <p:cNvPr id="2" name="CasellaDiTesto 1"/>
          <p:cNvSpPr txBox="1"/>
          <p:nvPr/>
        </p:nvSpPr>
        <p:spPr>
          <a:xfrm>
            <a:off x="5624623" y="1219768"/>
            <a:ext cx="6221651" cy="1631216"/>
          </a:xfrm>
          <a:prstGeom prst="rect">
            <a:avLst/>
          </a:prstGeom>
          <a:noFill/>
        </p:spPr>
        <p:txBody>
          <a:bodyPr wrap="square" rtlCol="0">
            <a:spAutoFit/>
          </a:bodyPr>
          <a:lstStyle/>
          <a:p>
            <a:pPr lvl="0"/>
            <a:r>
              <a:rPr lang="en-US" sz="2000" dirty="0" smtClean="0">
                <a:latin typeface="Bell MT" pitchFamily="18" charset="0"/>
              </a:rPr>
              <a:t>Mrs. Maria </a:t>
            </a:r>
            <a:r>
              <a:rPr lang="en-US" sz="2000" dirty="0">
                <a:latin typeface="Bell MT" pitchFamily="18" charset="0"/>
              </a:rPr>
              <a:t>Prospero, contact person for Erasmus + projects at IIS Fermi, in greeting all those present, explains that the event will be run entirely by the students who, as </a:t>
            </a:r>
            <a:r>
              <a:rPr lang="en-US" sz="2000" dirty="0" smtClean="0">
                <a:latin typeface="Bell MT" pitchFamily="18" charset="0"/>
              </a:rPr>
              <a:t>an evidence to </a:t>
            </a:r>
            <a:r>
              <a:rPr lang="en-US" sz="2000" dirty="0">
                <a:latin typeface="Bell MT" pitchFamily="18" charset="0"/>
              </a:rPr>
              <a:t>their growth, will serve as presenters at the </a:t>
            </a:r>
            <a:r>
              <a:rPr lang="en-US" sz="2000" dirty="0" smtClean="0">
                <a:latin typeface="Bell MT" pitchFamily="18" charset="0"/>
              </a:rPr>
              <a:t>event.</a:t>
            </a:r>
            <a:endParaRPr lang="it-IT" sz="1800" dirty="0"/>
          </a:p>
        </p:txBody>
      </p:sp>
      <p:pic>
        <p:nvPicPr>
          <p:cNvPr id="4" name="Immagine 3"/>
          <p:cNvPicPr>
            <a:picLocks noChangeAspect="1"/>
          </p:cNvPicPr>
          <p:nvPr/>
        </p:nvPicPr>
        <p:blipFill rotWithShape="1">
          <a:blip r:embed="rId5">
            <a:extLst>
              <a:ext uri="{28A0092B-C50C-407E-A947-70E740481C1C}">
                <a14:useLocalDpi xmlns:a14="http://schemas.microsoft.com/office/drawing/2010/main" val="0"/>
              </a:ext>
            </a:extLst>
          </a:blip>
          <a:srcRect l="7655" t="13580" r="20574"/>
          <a:stretch/>
        </p:blipFill>
        <p:spPr>
          <a:xfrm>
            <a:off x="591308" y="1219768"/>
            <a:ext cx="4518837" cy="3625209"/>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rotWithShape="1">
          <a:blip r:embed="rId6">
            <a:extLst>
              <a:ext uri="{28A0092B-C50C-407E-A947-70E740481C1C}">
                <a14:useLocalDpi xmlns:a14="http://schemas.microsoft.com/office/drawing/2010/main" val="0"/>
              </a:ext>
            </a:extLst>
          </a:blip>
          <a:srcRect l="18546" t="36445" r="16761"/>
          <a:stretch/>
        </p:blipFill>
        <p:spPr>
          <a:xfrm>
            <a:off x="6155420" y="2995083"/>
            <a:ext cx="5582923" cy="36541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9554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39777"/>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sp>
        <p:nvSpPr>
          <p:cNvPr id="2" name="CasellaDiTesto 1"/>
          <p:cNvSpPr txBox="1"/>
          <p:nvPr/>
        </p:nvSpPr>
        <p:spPr>
          <a:xfrm>
            <a:off x="2111567" y="1153149"/>
            <a:ext cx="7165278" cy="2246769"/>
          </a:xfrm>
          <a:prstGeom prst="rect">
            <a:avLst/>
          </a:prstGeom>
          <a:noFill/>
        </p:spPr>
        <p:txBody>
          <a:bodyPr wrap="square" rtlCol="0">
            <a:spAutoFit/>
          </a:bodyPr>
          <a:lstStyle/>
          <a:p>
            <a:pPr lvl="0" algn="ctr"/>
            <a:r>
              <a:rPr lang="en-US" sz="2000" dirty="0" smtClean="0">
                <a:latin typeface="Bell MT" pitchFamily="18" charset="0"/>
              </a:rPr>
              <a:t>The </a:t>
            </a:r>
            <a:r>
              <a:rPr lang="en-US" sz="2000" dirty="0">
                <a:latin typeface="Bell MT" pitchFamily="18" charset="0"/>
              </a:rPr>
              <a:t>students, </a:t>
            </a:r>
            <a:r>
              <a:rPr lang="en-US" sz="2000" dirty="0" err="1">
                <a:latin typeface="Bell MT" pitchFamily="18" charset="0"/>
              </a:rPr>
              <a:t>Valenti</a:t>
            </a:r>
            <a:r>
              <a:rPr lang="en-US" sz="2000" dirty="0">
                <a:latin typeface="Bell MT" pitchFamily="18" charset="0"/>
              </a:rPr>
              <a:t> </a:t>
            </a:r>
            <a:r>
              <a:rPr lang="en-US" sz="2000" dirty="0" err="1">
                <a:latin typeface="Bell MT" pitchFamily="18" charset="0"/>
              </a:rPr>
              <a:t>Ilaria</a:t>
            </a:r>
            <a:r>
              <a:rPr lang="en-US" sz="2000" dirty="0">
                <a:latin typeface="Bell MT" pitchFamily="18" charset="0"/>
              </a:rPr>
              <a:t> and </a:t>
            </a:r>
            <a:r>
              <a:rPr lang="en-US" sz="2000" dirty="0" err="1">
                <a:latin typeface="Bell MT" pitchFamily="18" charset="0"/>
              </a:rPr>
              <a:t>Elia</a:t>
            </a:r>
            <a:r>
              <a:rPr lang="en-US" sz="2000" dirty="0">
                <a:latin typeface="Bell MT" pitchFamily="18" charset="0"/>
              </a:rPr>
              <a:t> </a:t>
            </a:r>
            <a:r>
              <a:rPr lang="en-US" sz="2000" dirty="0" err="1">
                <a:latin typeface="Bell MT" pitchFamily="18" charset="0"/>
              </a:rPr>
              <a:t>Samuele</a:t>
            </a:r>
            <a:r>
              <a:rPr lang="en-US" sz="2000" dirty="0">
                <a:latin typeface="Bell MT" pitchFamily="18" charset="0"/>
              </a:rPr>
              <a:t> of classes IVE of the </a:t>
            </a:r>
            <a:r>
              <a:rPr lang="en-US" sz="2000" dirty="0" err="1">
                <a:latin typeface="Bell MT" pitchFamily="18" charset="0"/>
              </a:rPr>
              <a:t>Liceo</a:t>
            </a:r>
            <a:r>
              <a:rPr lang="en-US" sz="2000" dirty="0">
                <a:latin typeface="Bell MT" pitchFamily="18" charset="0"/>
              </a:rPr>
              <a:t> </a:t>
            </a:r>
            <a:r>
              <a:rPr lang="en-US" sz="2000" dirty="0" err="1">
                <a:latin typeface="Bell MT" pitchFamily="18" charset="0"/>
              </a:rPr>
              <a:t>Linguistico</a:t>
            </a:r>
            <a:r>
              <a:rPr lang="en-US" sz="2000" dirty="0">
                <a:latin typeface="Bell MT" pitchFamily="18" charset="0"/>
              </a:rPr>
              <a:t> and V G of the </a:t>
            </a:r>
            <a:r>
              <a:rPr lang="en-US" sz="2000" dirty="0" err="1">
                <a:latin typeface="Bell MT" pitchFamily="18" charset="0"/>
              </a:rPr>
              <a:t>Liceo</a:t>
            </a:r>
            <a:r>
              <a:rPr lang="en-US" sz="2000" dirty="0">
                <a:latin typeface="Bell MT" pitchFamily="18" charset="0"/>
              </a:rPr>
              <a:t> </a:t>
            </a:r>
            <a:r>
              <a:rPr lang="en-US" sz="2000" dirty="0" err="1">
                <a:latin typeface="Bell MT" pitchFamily="18" charset="0"/>
              </a:rPr>
              <a:t>Scientifico</a:t>
            </a:r>
            <a:r>
              <a:rPr lang="en-US" sz="2000" dirty="0">
                <a:latin typeface="Bell MT" pitchFamily="18" charset="0"/>
              </a:rPr>
              <a:t> first introduced the president of the Regional Council Dr. </a:t>
            </a:r>
            <a:r>
              <a:rPr lang="en-US" sz="2000" dirty="0" err="1">
                <a:latin typeface="Bell MT" pitchFamily="18" charset="0"/>
              </a:rPr>
              <a:t>Filippo</a:t>
            </a:r>
            <a:r>
              <a:rPr lang="en-US" sz="2000" dirty="0">
                <a:latin typeface="Bell MT" pitchFamily="18" charset="0"/>
              </a:rPr>
              <a:t> Mancuso, stressing that the intent of the project was precisely to create synergies within which one can lay the foundations to become conscious and sustainable entrepreneurs in this beautiful land of ours</a:t>
            </a:r>
            <a:endParaRPr lang="it-IT" sz="1800" dirty="0" smtClean="0"/>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8369" y="3429000"/>
            <a:ext cx="4831673" cy="321910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0" y="-61495"/>
            <a:ext cx="12191696"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21" name="Google Shape;121;p2"/>
          <p:cNvGrpSpPr/>
          <p:nvPr/>
        </p:nvGrpSpPr>
        <p:grpSpPr>
          <a:xfrm flipH="1">
            <a:off x="4256309" y="-61495"/>
            <a:ext cx="7883467" cy="6858000"/>
            <a:chOff x="0" y="0"/>
            <a:chExt cx="7883467" cy="6858000"/>
          </a:xfrm>
        </p:grpSpPr>
        <p:sp>
          <p:nvSpPr>
            <p:cNvPr id="122" name="Google Shape;122;p2"/>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a:ea typeface="Meiryo"/>
                <a:cs typeface="Meiryo"/>
                <a:sym typeface="Meiryo"/>
              </a:endParaRPr>
            </a:p>
          </p:txBody>
        </p:sp>
        <p:sp>
          <p:nvSpPr>
            <p:cNvPr id="123" name="Google Shape;123;p2"/>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24" name="Google Shape;124;p2"/>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25" name="Google Shape;125;p2"/>
          <p:cNvPicPr preferRelativeResize="0">
            <a:picLocks noGrp="1"/>
          </p:cNvPicPr>
          <p:nvPr>
            <p:ph type="body" idx="1"/>
          </p:nvPr>
        </p:nvPicPr>
        <p:blipFill rotWithShape="1">
          <a:blip r:embed="rId3">
            <a:alphaModFix/>
          </a:blip>
          <a:srcRect/>
          <a:stretch/>
        </p:blipFill>
        <p:spPr>
          <a:xfrm>
            <a:off x="130719" y="39777"/>
            <a:ext cx="2623021" cy="697706"/>
          </a:xfrm>
          <a:prstGeom prst="rect">
            <a:avLst/>
          </a:prstGeom>
          <a:noFill/>
          <a:ln>
            <a:noFill/>
          </a:ln>
        </p:spPr>
      </p:pic>
      <p:pic>
        <p:nvPicPr>
          <p:cNvPr id="127" name="Google Shape;127;p2" descr="Immagine che contiene testo&#10;&#10;Descrizione generata automaticamente"/>
          <p:cNvPicPr preferRelativeResize="0"/>
          <p:nvPr/>
        </p:nvPicPr>
        <p:blipFill rotWithShape="1">
          <a:blip r:embed="rId4">
            <a:alphaModFix/>
          </a:blip>
          <a:srcRect/>
          <a:stretch/>
        </p:blipFill>
        <p:spPr>
          <a:xfrm>
            <a:off x="9668224" y="39777"/>
            <a:ext cx="2633627" cy="751268"/>
          </a:xfrm>
          <a:prstGeom prst="rect">
            <a:avLst/>
          </a:prstGeom>
          <a:noFill/>
          <a:ln>
            <a:noFill/>
          </a:ln>
        </p:spPr>
      </p:pic>
      <p:sp>
        <p:nvSpPr>
          <p:cNvPr id="2" name="CasellaDiTesto 1"/>
          <p:cNvSpPr txBox="1"/>
          <p:nvPr/>
        </p:nvSpPr>
        <p:spPr>
          <a:xfrm>
            <a:off x="1904782" y="5477455"/>
            <a:ext cx="7666075" cy="707886"/>
          </a:xfrm>
          <a:prstGeom prst="rect">
            <a:avLst/>
          </a:prstGeom>
          <a:noFill/>
        </p:spPr>
        <p:txBody>
          <a:bodyPr wrap="square" rtlCol="0">
            <a:spAutoFit/>
          </a:bodyPr>
          <a:lstStyle/>
          <a:p>
            <a:pPr lvl="0" algn="ctr"/>
            <a:r>
              <a:rPr lang="en-US" sz="2000" dirty="0" smtClean="0">
                <a:latin typeface="Bell MT" pitchFamily="18" charset="0"/>
              </a:rPr>
              <a:t>Mrs. </a:t>
            </a:r>
            <a:r>
              <a:rPr lang="en-US" sz="2000" dirty="0">
                <a:latin typeface="Bell MT" pitchFamily="18" charset="0"/>
              </a:rPr>
              <a:t>Maria Prospero , gives a summary of what were the activities carried out under the project...</a:t>
            </a:r>
            <a:endParaRPr lang="it-IT" dirty="0"/>
          </a:p>
        </p:txBody>
      </p:sp>
      <p:sp>
        <p:nvSpPr>
          <p:cNvPr id="3" name="Titolo 2"/>
          <p:cNvSpPr>
            <a:spLocks noGrp="1"/>
          </p:cNvSpPr>
          <p:nvPr>
            <p:ph type="title"/>
          </p:nvPr>
        </p:nvSpPr>
        <p:spPr>
          <a:xfrm>
            <a:off x="-2885676" y="737483"/>
            <a:ext cx="1567239" cy="1345269"/>
          </a:xfrm>
        </p:spPr>
        <p:txBody>
          <a:bodyPr/>
          <a:lstStyle/>
          <a:p>
            <a:endParaRPr lang="it-IT" dirty="0"/>
          </a:p>
        </p:txBody>
      </p:sp>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68" y="938091"/>
            <a:ext cx="6306504" cy="42017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8774941"/>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0" y="0"/>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0"/>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sp>
        <p:nvSpPr>
          <p:cNvPr id="3" name="CasellaDiTesto 2"/>
          <p:cNvSpPr txBox="1"/>
          <p:nvPr/>
        </p:nvSpPr>
        <p:spPr>
          <a:xfrm>
            <a:off x="6054563" y="1403500"/>
            <a:ext cx="5743186" cy="1431161"/>
          </a:xfrm>
          <a:prstGeom prst="rect">
            <a:avLst/>
          </a:prstGeom>
          <a:noFill/>
        </p:spPr>
        <p:txBody>
          <a:bodyPr wrap="square" rtlCol="0">
            <a:spAutoFit/>
          </a:bodyPr>
          <a:lstStyle/>
          <a:p>
            <a:pPr lvl="0" algn="ctr"/>
            <a:r>
              <a:rPr lang="en-US" sz="2000" dirty="0" smtClean="0">
                <a:latin typeface="Bell MT" pitchFamily="18" charset="0"/>
              </a:rPr>
              <a:t>Irene </a:t>
            </a:r>
            <a:r>
              <a:rPr lang="en-US" sz="2000" dirty="0" err="1">
                <a:latin typeface="Bell MT" pitchFamily="18" charset="0"/>
              </a:rPr>
              <a:t>Morici</a:t>
            </a:r>
            <a:r>
              <a:rPr lang="en-US" sz="2000" dirty="0">
                <a:latin typeface="Bell MT" pitchFamily="18" charset="0"/>
              </a:rPr>
              <a:t>, a technical partner in the project along with Luca </a:t>
            </a:r>
            <a:r>
              <a:rPr lang="en-US" sz="2000" dirty="0" err="1">
                <a:latin typeface="Bell MT" pitchFamily="18" charset="0"/>
              </a:rPr>
              <a:t>Pagliaricci</a:t>
            </a:r>
            <a:r>
              <a:rPr lang="en-US" sz="2000" dirty="0">
                <a:latin typeface="Bell MT" pitchFamily="18" charset="0"/>
              </a:rPr>
              <a:t>, explains the technical aspects of the project</a:t>
            </a:r>
            <a:endParaRPr lang="it-IT" sz="2000" dirty="0">
              <a:latin typeface="Bell MT" pitchFamily="18" charset="0"/>
            </a:endParaRPr>
          </a:p>
          <a:p>
            <a:pPr>
              <a:lnSpc>
                <a:spcPct val="150000"/>
              </a:lnSpc>
            </a:pPr>
            <a:endParaRPr lang="it-IT" sz="1800" dirty="0"/>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086" y="1138302"/>
            <a:ext cx="5289113" cy="3523871"/>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173" y="2900237"/>
            <a:ext cx="5485966" cy="3655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2541241"/>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a779f8cf_0_5"/>
          <p:cNvSpPr/>
          <p:nvPr/>
        </p:nvSpPr>
        <p:spPr>
          <a:xfrm>
            <a:off x="300" y="39777"/>
            <a:ext cx="12191700" cy="6858000"/>
          </a:xfrm>
          <a:prstGeom prst="rect">
            <a:avLst/>
          </a:prstGeom>
          <a:solidFill>
            <a:srgbClr val="E4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nvGrpSpPr>
          <p:cNvPr id="147" name="Google Shape;147;gc3a779f8cf_0_5"/>
          <p:cNvGrpSpPr/>
          <p:nvPr/>
        </p:nvGrpSpPr>
        <p:grpSpPr>
          <a:xfrm flipH="1">
            <a:off x="4308533" y="-42562"/>
            <a:ext cx="7883467" cy="6858000"/>
            <a:chOff x="0" y="0"/>
            <a:chExt cx="7883467" cy="6858000"/>
          </a:xfrm>
        </p:grpSpPr>
        <p:sp>
          <p:nvSpPr>
            <p:cNvPr id="148" name="Google Shape;148;gc3a779f8cf_0_5"/>
            <p:cNvSpPr/>
            <p:nvPr/>
          </p:nvSpPr>
          <p:spPr>
            <a:xfrm>
              <a:off x="0" y="0"/>
              <a:ext cx="7475746" cy="6858000"/>
            </a:xfrm>
            <a:custGeom>
              <a:avLst/>
              <a:gdLst/>
              <a:ahLst/>
              <a:cxnLst/>
              <a:rect l="l" t="t" r="r" b="b"/>
              <a:pathLst>
                <a:path w="7475746" h="6858000" extrusionOk="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49" name="Google Shape;149;gc3a779f8cf_0_5"/>
            <p:cNvSpPr/>
            <p:nvPr/>
          </p:nvSpPr>
          <p:spPr>
            <a:xfrm>
              <a:off x="5353744"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sp>
          <p:nvSpPr>
            <p:cNvPr id="150" name="Google Shape;150;gc3a779f8cf_0_5"/>
            <p:cNvSpPr/>
            <p:nvPr/>
          </p:nvSpPr>
          <p:spPr>
            <a:xfrm>
              <a:off x="5133737"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eiryo"/>
                <a:buNone/>
              </a:pPr>
              <a:endParaRPr sz="1800" b="0" i="0" u="none" strike="noStrike" cap="none">
                <a:solidFill>
                  <a:srgbClr val="FFFFFF"/>
                </a:solidFill>
                <a:latin typeface="Meiryo"/>
                <a:ea typeface="Meiryo"/>
                <a:cs typeface="Meiryo"/>
                <a:sym typeface="Meiryo"/>
              </a:endParaRPr>
            </a:p>
          </p:txBody>
        </p:sp>
      </p:grpSp>
      <p:pic>
        <p:nvPicPr>
          <p:cNvPr id="151" name="Google Shape;151;gc3a779f8cf_0_5"/>
          <p:cNvPicPr preferRelativeResize="0">
            <a:picLocks noGrp="1"/>
          </p:cNvPicPr>
          <p:nvPr>
            <p:ph type="body" idx="1"/>
          </p:nvPr>
        </p:nvPicPr>
        <p:blipFill rotWithShape="1">
          <a:blip r:embed="rId3">
            <a:alphaModFix/>
          </a:blip>
          <a:srcRect/>
          <a:stretch/>
        </p:blipFill>
        <p:spPr>
          <a:xfrm>
            <a:off x="130719" y="39777"/>
            <a:ext cx="2622900" cy="697800"/>
          </a:xfrm>
          <a:prstGeom prst="rect">
            <a:avLst/>
          </a:prstGeom>
          <a:noFill/>
          <a:ln>
            <a:noFill/>
          </a:ln>
        </p:spPr>
      </p:pic>
      <p:sp>
        <p:nvSpPr>
          <p:cNvPr id="152" name="Google Shape;152;gc3a779f8cf_0_5"/>
          <p:cNvSpPr txBox="1"/>
          <p:nvPr/>
        </p:nvSpPr>
        <p:spPr>
          <a:xfrm>
            <a:off x="5816471" y="1300480"/>
            <a:ext cx="5915100" cy="7389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marR="0" lvl="0" indent="-323850" algn="l" rtl="0">
              <a:spcBef>
                <a:spcPts val="0"/>
              </a:spcBef>
              <a:spcAft>
                <a:spcPts val="0"/>
              </a:spcAft>
              <a:buClr>
                <a:schemeClr val="dk1"/>
              </a:buClr>
              <a:buSzPts val="1500"/>
              <a:buFont typeface="Century Gothic"/>
              <a:buChar char="-"/>
            </a:pPr>
            <a:endParaRPr sz="1500">
              <a:solidFill>
                <a:schemeClr val="dk1"/>
              </a:solidFill>
              <a:latin typeface="Century Gothic"/>
              <a:ea typeface="Century Gothic"/>
              <a:cs typeface="Century Gothic"/>
              <a:sym typeface="Century Gothic"/>
            </a:endParaRPr>
          </a:p>
          <a:p>
            <a:pPr marL="45720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p:txBody>
      </p:sp>
      <p:pic>
        <p:nvPicPr>
          <p:cNvPr id="153" name="Google Shape;153;gc3a779f8cf_0_5" descr="Immagine che contiene testo&#10;&#10;Descrizione generata automaticamente"/>
          <p:cNvPicPr preferRelativeResize="0"/>
          <p:nvPr/>
        </p:nvPicPr>
        <p:blipFill rotWithShape="1">
          <a:blip r:embed="rId4">
            <a:alphaModFix/>
          </a:blip>
          <a:srcRect/>
          <a:stretch/>
        </p:blipFill>
        <p:spPr>
          <a:xfrm>
            <a:off x="9668224" y="39777"/>
            <a:ext cx="2633626" cy="751268"/>
          </a:xfrm>
          <a:prstGeom prst="rect">
            <a:avLst/>
          </a:prstGeom>
          <a:noFill/>
          <a:ln>
            <a:noFill/>
          </a:ln>
        </p:spPr>
      </p:pic>
      <p:sp>
        <p:nvSpPr>
          <p:cNvPr id="2" name="CasellaDiTesto 1"/>
          <p:cNvSpPr txBox="1"/>
          <p:nvPr/>
        </p:nvSpPr>
        <p:spPr>
          <a:xfrm>
            <a:off x="845907" y="2400887"/>
            <a:ext cx="9888278" cy="1323439"/>
          </a:xfrm>
          <a:prstGeom prst="rect">
            <a:avLst/>
          </a:prstGeom>
          <a:noFill/>
        </p:spPr>
        <p:txBody>
          <a:bodyPr wrap="square" rtlCol="0">
            <a:spAutoFit/>
          </a:bodyPr>
          <a:lstStyle/>
          <a:p>
            <a:pPr lvl="0" algn="ctr"/>
            <a:r>
              <a:rPr lang="en-US" sz="4000" b="1" dirty="0" smtClean="0">
                <a:solidFill>
                  <a:schemeClr val="accent4"/>
                </a:solidFill>
                <a:latin typeface="Bell MT" pitchFamily="18" charset="0"/>
              </a:rPr>
              <a:t>Getting </a:t>
            </a:r>
            <a:r>
              <a:rPr lang="en-US" sz="4000" b="1" dirty="0">
                <a:solidFill>
                  <a:schemeClr val="accent4"/>
                </a:solidFill>
                <a:latin typeface="Bell MT" pitchFamily="18" charset="0"/>
              </a:rPr>
              <a:t>into the thick of the project... </a:t>
            </a:r>
          </a:p>
          <a:p>
            <a:pPr lvl="0" algn="ctr"/>
            <a:r>
              <a:rPr lang="en-US" sz="4000" b="1" dirty="0">
                <a:solidFill>
                  <a:schemeClr val="accent4"/>
                </a:solidFill>
                <a:latin typeface="Bell MT" pitchFamily="18" charset="0"/>
              </a:rPr>
              <a:t>kids take turns presenting their projects.</a:t>
            </a:r>
            <a:endParaRPr lang="it-IT" dirty="0"/>
          </a:p>
        </p:txBody>
      </p:sp>
    </p:spTree>
    <p:extLst>
      <p:ext uri="{BB962C8B-B14F-4D97-AF65-F5344CB8AC3E}">
        <p14:creationId xmlns:p14="http://schemas.microsoft.com/office/powerpoint/2010/main" val="1483845264"/>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SketchLinesVTI">
  <a:themeElements>
    <a:clrScheme name="AnalogousFromDarkSeedLeftStep">
      <a:dk1>
        <a:srgbClr val="000000"/>
      </a:dk1>
      <a:lt1>
        <a:srgbClr val="FFFFFF"/>
      </a:lt1>
      <a:dk2>
        <a:srgbClr val="213A3B"/>
      </a:dk2>
      <a:lt2>
        <a:srgbClr val="E8E2E2"/>
      </a:lt2>
      <a:accent1>
        <a:srgbClr val="21B2B7"/>
      </a:accent1>
      <a:accent2>
        <a:srgbClr val="14B87A"/>
      </a:accent2>
      <a:accent3>
        <a:srgbClr val="21BA40"/>
      </a:accent3>
      <a:accent4>
        <a:srgbClr val="37B814"/>
      </a:accent4>
      <a:accent5>
        <a:srgbClr val="7BB11F"/>
      </a:accent5>
      <a:accent6>
        <a:srgbClr val="ABA413"/>
      </a:accent6>
      <a:hlink>
        <a:srgbClr val="5B8E2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TotalTime>
  <Words>1193</Words>
  <Application>Microsoft Office PowerPoint</Application>
  <PresentationFormat>Widescreen</PresentationFormat>
  <Paragraphs>59</Paragraphs>
  <Slides>24</Slides>
  <Notes>24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24</vt:i4>
      </vt:variant>
    </vt:vector>
  </HeadingPairs>
  <TitlesOfParts>
    <vt:vector size="31" baseType="lpstr">
      <vt:lpstr>Century Gothic</vt:lpstr>
      <vt:lpstr>Arial</vt:lpstr>
      <vt:lpstr>Corbel</vt:lpstr>
      <vt:lpstr>Wingdings</vt:lpstr>
      <vt:lpstr>Meiryo</vt:lpstr>
      <vt:lpstr>Bell MT</vt:lpstr>
      <vt:lpstr>SketchLinesVTI</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Thanks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Luca Pagliaricci</dc:creator>
  <cp:lastModifiedBy>Utente</cp:lastModifiedBy>
  <cp:revision>48</cp:revision>
  <dcterms:created xsi:type="dcterms:W3CDTF">2021-02-22T10:22:49Z</dcterms:created>
  <dcterms:modified xsi:type="dcterms:W3CDTF">2023-03-22T07:40:00Z</dcterms:modified>
</cp:coreProperties>
</file>