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6E3ADB-638B-4843-B26C-4F47FC390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B5E173EB-E2BF-7D47-AC38-AE0B367C4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B0BCC78-C207-F040-92D6-24136023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30A-F9E9-A343-ADE6-CB42E13C9ED1}" type="datetimeFigureOut">
              <a:rPr lang="it-IT" smtClean="0"/>
              <a:pPr/>
              <a:t>01/12/2019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78A1C75-9ED3-5E47-9596-CD91267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63ED24B-7C05-B546-9E42-D0C5DA4E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B46-A47D-A643-A564-4D1B1F621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610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2BD2E61-80EA-5445-AE5E-54CE42CF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D9AAEA7-7B61-C945-8F89-AD75999E4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6A7E74E-7D0C-464A-83C4-D27232BF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30A-F9E9-A343-ADE6-CB42E13C9ED1}" type="datetimeFigureOut">
              <a:rPr lang="it-IT" smtClean="0"/>
              <a:pPr/>
              <a:t>01/12/2019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60643D7-2DDA-3643-85B8-690321BD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2F817C1-F5C3-AA4C-8D15-F33D0A79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B46-A47D-A643-A564-4D1B1F621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9727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7154B25C-2E31-9240-A65C-0C6FC6138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0073B870-3F44-4048-B256-E0FE520BE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B723DA2-2C2C-1F47-9D98-04A22E2B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30A-F9E9-A343-ADE6-CB42E13C9ED1}" type="datetimeFigureOut">
              <a:rPr lang="it-IT" smtClean="0"/>
              <a:pPr/>
              <a:t>01/12/2019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FC58046-A2D4-4843-BC38-36B5EB80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C8341C9-3E93-9A4C-8348-0EED44B2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B46-A47D-A643-A564-4D1B1F621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648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7E0FABA-56D6-194F-8CF7-9E9CBF75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DE9E303-9DA0-724B-8DDE-BC404759E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F79C4EA-6E5F-964C-8C9E-E580D63A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30A-F9E9-A343-ADE6-CB42E13C9ED1}" type="datetimeFigureOut">
              <a:rPr lang="it-IT" smtClean="0"/>
              <a:pPr/>
              <a:t>01/12/2019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25A9C11-6909-7F4A-9D72-F472D890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979543F-64C4-1145-9FA7-F8192B23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B46-A47D-A643-A564-4D1B1F621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752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4D13197-09B6-B049-9010-827D8D19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4E8B857-096C-A149-9673-5C8F1C19F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F069D9-14A3-5C46-A24A-68D885AE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30A-F9E9-A343-ADE6-CB42E13C9ED1}" type="datetimeFigureOut">
              <a:rPr lang="it-IT" smtClean="0"/>
              <a:pPr/>
              <a:t>01/12/2019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256235C-1472-184F-AC60-C2890ECC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46B9938-6068-6D49-9C79-8BF09DF9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B46-A47D-A643-A564-4D1B1F621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6062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F9885FB-0843-4B46-BC72-C19FA648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D9CA4FF-6B40-C246-8E80-52C629366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29B5E419-387A-3743-8838-911C39657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8BA1C035-C931-5849-8DF4-0F102652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30A-F9E9-A343-ADE6-CB42E13C9ED1}" type="datetimeFigureOut">
              <a:rPr lang="it-IT" smtClean="0"/>
              <a:pPr/>
              <a:t>01/12/2019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AFF4700D-C6AA-F74C-BA46-1BACD2B3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47EB8DC-F990-7F47-B874-D7BD6031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B46-A47D-A643-A564-4D1B1F621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0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B198B0E-41BC-4140-8859-77112187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D8FFEBF3-7A8D-CC4E-86BA-61927C275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06B489DD-3703-5244-8B2A-C79EDD617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BF6D0B26-BECE-ED47-B766-406287FE7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E71F9FA1-8789-4345-81E0-4AFE150E4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57C6CC04-028B-A943-BB8D-402040A7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30A-F9E9-A343-ADE6-CB42E13C9ED1}" type="datetimeFigureOut">
              <a:rPr lang="it-IT" smtClean="0"/>
              <a:pPr/>
              <a:t>01/12/2019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2ACAB7-3254-4B45-A0D9-BB2F9407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33A6718A-B890-D24E-B57D-EF0A6BAA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B46-A47D-A643-A564-4D1B1F621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2871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EF72769-698C-3841-921F-EB7ADA76A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628D9D1E-E7F1-134D-9199-ED148C2D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30A-F9E9-A343-ADE6-CB42E13C9ED1}" type="datetimeFigureOut">
              <a:rPr lang="it-IT" smtClean="0"/>
              <a:pPr/>
              <a:t>01/12/2019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FCD86E0A-5626-8744-AB04-F9CC91CE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5899F40F-748C-014A-A3A0-8A9CD8B3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B46-A47D-A643-A564-4D1B1F621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472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94A1D7C1-F4AD-464E-93E3-D4D5C411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30A-F9E9-A343-ADE6-CB42E13C9ED1}" type="datetimeFigureOut">
              <a:rPr lang="it-IT" smtClean="0"/>
              <a:pPr/>
              <a:t>01/12/2019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8454483A-DDB2-F74B-A4B3-166385CE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01EEDB0-2D34-DA4D-AED8-2ED568B0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B46-A47D-A643-A564-4D1B1F621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7564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214C57C-B2B4-7A4F-B268-DD2BA4AF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985D94F-049E-A24B-94ED-3505952D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97F88FAB-4E8C-4048-AF1B-DF04FBEA7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00DCA34-7616-0244-BC3A-45394B0D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30A-F9E9-A343-ADE6-CB42E13C9ED1}" type="datetimeFigureOut">
              <a:rPr lang="it-IT" smtClean="0"/>
              <a:pPr/>
              <a:t>01/12/2019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468958-B497-1043-9489-6B81A04B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DE9480A8-B6C5-ED4F-8DF0-DA4E944B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B46-A47D-A643-A564-4D1B1F621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0582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C9D4F78-71EE-6A46-AAA8-069939E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9BC4447A-F1AE-0649-9B43-3397DF22D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225B9D92-C3F1-C749-BD44-F7E92EFE8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B791370-2E47-8C4E-920B-E0954CAB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30A-F9E9-A343-ADE6-CB42E13C9ED1}" type="datetimeFigureOut">
              <a:rPr lang="it-IT" smtClean="0"/>
              <a:pPr/>
              <a:t>01/12/2019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F17F98D5-1276-794B-8AE4-9DF7472D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0F34C111-B44C-7F4D-99E6-0526C02B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B46-A47D-A643-A564-4D1B1F621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212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D84A6DD4-0923-FA48-8FC2-E0B9896A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BCB0B66-4972-8B48-9574-87937B3B7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08712BF-228E-6A4D-B45B-04BDF66B7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730A-F9E9-A343-ADE6-CB42E13C9ED1}" type="datetimeFigureOut">
              <a:rPr lang="it-IT" smtClean="0"/>
              <a:pPr/>
              <a:t>01/12/2019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BCEF002-768D-8640-8F01-D3AF4F015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0C9BDBB-3C3D-EF4B-91D7-152E466ED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AB46-A47D-A643-A564-4D1B1F6214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043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ECFE5D-040B-B142-9FD1-79BCFC693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9718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Erasmus+KA229 « NUEVOS ULYSES: VIAJES EN BUSCA DEL PATRIMONIO EUROPEO COMÚN »</a:t>
            </a:r>
            <a:b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Mobilité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longue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durée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Rezé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</a:t>
            </a:r>
            <a:b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</a:rPr>
              <a:t>Journal </a:t>
            </a:r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</a:rPr>
              <a:t>bord de Margherita </a:t>
            </a:r>
            <a:r>
              <a:rPr lang="fr-FR" sz="4400" dirty="0" err="1" smtClean="0">
                <a:solidFill>
                  <a:schemeClr val="accent1">
                    <a:lumMod val="75000"/>
                  </a:schemeClr>
                </a:solidFill>
              </a:rPr>
              <a:t>Riey</a:t>
            </a:r>
            <a:endParaRPr lang="it-IT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19A7564-766D-8247-B617-48C45DC8E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2600"/>
            <a:ext cx="9144000" cy="762000"/>
          </a:xfrm>
        </p:spPr>
        <p:txBody>
          <a:bodyPr/>
          <a:lstStyle/>
          <a:p>
            <a:r>
              <a:rPr lang="fr-FR" dirty="0"/>
              <a:t>Séjour du 04/09/2019 </a:t>
            </a:r>
            <a:r>
              <a:rPr lang="fr-FR" dirty="0" smtClean="0"/>
              <a:t>jusqu’au </a:t>
            </a:r>
            <a:r>
              <a:rPr lang="fr-FR" dirty="0"/>
              <a:t>07/11/2019</a:t>
            </a:r>
          </a:p>
          <a:p>
            <a:endParaRPr lang="it-IT" dirty="0"/>
          </a:p>
        </p:txBody>
      </p:sp>
      <p:pic>
        <p:nvPicPr>
          <p:cNvPr id="4" name="Immagine 3" descr="Europa_Bandiera_Europea 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2514600" cy="1752600"/>
          </a:xfrm>
          <a:prstGeom prst="rect">
            <a:avLst/>
          </a:prstGeom>
        </p:spPr>
      </p:pic>
      <p:pic>
        <p:nvPicPr>
          <p:cNvPr id="5" name="Immagine 4" descr="Logo Erasmus+ KA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0"/>
            <a:ext cx="3124200" cy="23622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9600" y="1981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Progetto finanziato dall’Unione Europea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10196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BCC2F29-880C-D649-837C-FF709DC6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18" y="423178"/>
            <a:ext cx="10887928" cy="28542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Grâce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 + KA229 “NUEVOS ULYSES VIAJES EN BUSCA DEL PATRIMONIO EUROPEO COMÚN”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enseignante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Caterina 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Mazzuca come 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rèférente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j’ai atterri le 4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l’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aereoport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Nantes,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prête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y vivre 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 </a:t>
            </a:r>
            <a:endParaRPr lang="it-IT" sz="2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fréquente 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classe terminale 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L, 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dernière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lycée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‘ai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histoire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géographie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anglais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philosophie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d'art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plastique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it-IT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sport. En ce qui concerne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vacances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 y a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c'est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toujours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méritée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 en France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classe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longues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3">
            <a:extLst>
              <a:ext uri="{FF2B5EF4-FFF2-40B4-BE49-F238E27FC236}">
                <a16:creationId xmlns="" xmlns:a16="http://schemas.microsoft.com/office/drawing/2014/main" id="{3EA92E9D-6D6D-0F49-AC7F-4EE6F5039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32" y="3580566"/>
            <a:ext cx="3835334" cy="3077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289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1C9361B-93FF-7F44-BE70-554580EE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40" y="493673"/>
            <a:ext cx="11056435" cy="1395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arrivé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l'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aéroport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Nantes, ma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m'a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accueilli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chaleureusement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m'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allions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week-end.Le premier week-end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sommes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allés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Vannes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une ville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ancienne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importante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surplombant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l‘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céan</a:t>
            </a:r>
            <a:r>
              <a:rPr lang="it-IT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5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tlantique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</a:p>
          <a:p>
            <a:pPr marL="0" indent="0">
              <a:buNone/>
            </a:pPr>
            <a:r>
              <a:rPr lang="fr-FR" sz="25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deuxième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week-end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sommes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allés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ensemble à Poitiers,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y a un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d'attractions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appelé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it-IT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Futurscope</a:t>
            </a:r>
            <a:r>
              <a:rPr lang="it-IT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3">
            <a:extLst>
              <a:ext uri="{FF2B5EF4-FFF2-40B4-BE49-F238E27FC236}">
                <a16:creationId xmlns="" xmlns:a16="http://schemas.microsoft.com/office/drawing/2014/main" id="{31B1442F-51AB-524B-A0C8-791F42122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788" y="3131320"/>
            <a:ext cx="3118364" cy="3540171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="" xmlns:a16="http://schemas.microsoft.com/office/drawing/2014/main" id="{8EEB9A1D-17F3-3B49-AE47-7437144C3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93" y="3131319"/>
            <a:ext cx="4435708" cy="3540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457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="" xmlns:a16="http://schemas.microsoft.com/office/drawing/2014/main" id="{48D1E097-D11C-9B43-9E41-B41FC231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32" y="223025"/>
            <a:ext cx="11058292" cy="6405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scolaire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commencé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le 5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lycée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général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Notre Dame de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Rezé.l’étais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la classe de terminal L. C’est la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filière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littérature.Le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scolaire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c’est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différent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italienne.Dans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lycée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généraux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il y a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plusieurs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filières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: scientifiques,économiques et social et la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filière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littéraire.les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jours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d’école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longs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parce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cours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matin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l’après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midi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possibilité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d’étudier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bibliothèque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(CDI).Au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lycée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Notre Dame le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cours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commencent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8h15,parfois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à 9h10 et se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terminent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5h25,mais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it-IT" sz="3400" dirty="0" err="1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 libre.</a:t>
            </a:r>
            <a:endParaRPr lang="fr-F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99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="" xmlns:a16="http://schemas.microsoft.com/office/drawing/2014/main" id="{0D7DEE70-1660-4A40-979D-6BF100DC1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0190" y="493674"/>
            <a:ext cx="6499321" cy="277304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E54D5B11-2991-2241-AA82-E6A854256E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4341" y="3429000"/>
            <a:ext cx="5934927" cy="3160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971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F376D79F-DF19-9843-8A7B-AFFE6922248E}"/>
              </a:ext>
            </a:extLst>
          </p:cNvPr>
          <p:cNvSpPr txBox="1"/>
          <p:nvPr/>
        </p:nvSpPr>
        <p:spPr>
          <a:xfrm>
            <a:off x="581760" y="360565"/>
            <a:ext cx="11028479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Du 4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au 4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octobre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j'étais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la première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accueil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résidant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vertou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lieu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loin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l'école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j’étais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à l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école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plupart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n'avions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beaucoup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débarrasser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de l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’a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près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’ midi 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seuls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Liens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’amitié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né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l’ecole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Le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deuxième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contrairement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au premier j’ai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invité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chez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une dame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meme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si il n’y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avait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beaucoup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d’interets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une dame plus grande j’ai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accueilli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l’amour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dès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le premier jour sans me sentir mal à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l'aise.Nous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avons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fait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tellement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d'activités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ensemble sans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jamais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ennuyer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88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="" xmlns:a16="http://schemas.microsoft.com/office/drawing/2014/main" id="{C9E90675-A2FD-3349-BC76-B5D800A79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8" y="894530"/>
            <a:ext cx="4547943" cy="5068940"/>
          </a:xfrm>
          <a:prstGeom prst="rect">
            <a:avLst/>
          </a:prstGeom>
        </p:spPr>
      </p:pic>
      <p:sp>
        <p:nvSpPr>
          <p:cNvPr id="2" name="Segnaposto contenuto 2">
            <a:extLst>
              <a:ext uri="{FF2B5EF4-FFF2-40B4-BE49-F238E27FC236}">
                <a16:creationId xmlns="" xmlns:a16="http://schemas.microsoft.com/office/drawing/2014/main" id="{12800E0B-8081-F444-A04F-9B41EA740F25}"/>
              </a:ext>
            </a:extLst>
          </p:cNvPr>
          <p:cNvSpPr>
            <a:spLocks noGrp="1"/>
          </p:cNvSpPr>
          <p:nvPr/>
        </p:nvSpPr>
        <p:spPr>
          <a:xfrm>
            <a:off x="838200" y="758689"/>
            <a:ext cx="10515600" cy="534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C03D2FFE-3640-B747-83FF-FCC42CA9B961}"/>
              </a:ext>
            </a:extLst>
          </p:cNvPr>
          <p:cNvSpPr>
            <a:spLocks noGrp="1"/>
          </p:cNvSpPr>
          <p:nvPr/>
        </p:nvSpPr>
        <p:spPr>
          <a:xfrm>
            <a:off x="990600" y="911089"/>
            <a:ext cx="10515600" cy="5340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pic>
        <p:nvPicPr>
          <p:cNvPr id="9" name="Immagine 9">
            <a:extLst>
              <a:ext uri="{FF2B5EF4-FFF2-40B4-BE49-F238E27FC236}">
                <a16:creationId xmlns="" xmlns:a16="http://schemas.microsoft.com/office/drawing/2014/main" id="{98C7F00D-6144-2D4B-B5D0-A8D5359E1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70" y="380014"/>
            <a:ext cx="4582529" cy="6097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592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6E8BF6C-AD00-FB4A-B634-4E27B249E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19" y="454373"/>
            <a:ext cx="10387361" cy="59492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À la fin de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expérience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peux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dire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j'ai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fait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’ accepter 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proposition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professeur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seule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chose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qui a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négative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est le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froid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aime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ps le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froid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et j'ai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souffert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mais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choses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positives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submergé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souffrance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grâce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expérience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amélioré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suis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devenu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courageuse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suis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aussi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timide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qu'avant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’ai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découvert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autre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mode de vie, une culture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différente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seulement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quand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trouver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nouvelles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dirty="0" err="1">
                <a:latin typeface="Arial" panose="020B0604020202020204" pitchFamily="34" charset="0"/>
                <a:cs typeface="Arial" panose="020B0604020202020204" pitchFamily="34" charset="0"/>
              </a:rPr>
              <a:t>choses</a:t>
            </a:r>
            <a:r>
              <a:rPr lang="it-IT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1845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="" xmlns:a16="http://schemas.microsoft.com/office/drawing/2014/main" id="{F82C758E-45E4-9F4A-A4CA-7BCEDF6B0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64" y="651162"/>
            <a:ext cx="4176503" cy="5555671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="" xmlns:a16="http://schemas.microsoft.com/office/drawing/2014/main" id="{BAB8E8FA-3736-0A42-AE2D-28C196074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34" y="487606"/>
            <a:ext cx="4176502" cy="5882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0522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412</Words>
  <Application>Microsoft Office PowerPoint</Application>
  <PresentationFormat>Personalizzato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  Erasmus+KA229 « NUEVOS ULYSES: VIAJES EN BUSCA DEL PATRIMONIO EUROPEO COMÚN » Mobilité de longue durée à Rezé, France  Journal de bord de Margherita Riey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de bord</dc:title>
  <dc:creator>Margherita Riey</dc:creator>
  <cp:lastModifiedBy>Perlina</cp:lastModifiedBy>
  <cp:revision>12</cp:revision>
  <dcterms:created xsi:type="dcterms:W3CDTF">2019-11-12T10:12:50Z</dcterms:created>
  <dcterms:modified xsi:type="dcterms:W3CDTF">2019-12-01T12:38:06Z</dcterms:modified>
</cp:coreProperties>
</file>