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7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4" r:id="rId19"/>
    <p:sldId id="265" r:id="rId20"/>
    <p:sldId id="26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042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234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4322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1879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640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9682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809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5981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35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87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214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62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741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5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903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422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385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1603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73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BD32A07D-C646-4CC0-BA93-76707E707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47377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s-ES" sz="3600">
                <a:cs typeface="Calibri Light"/>
              </a:rPr>
              <a:t>PATRIMONIO EUROPEO</a:t>
            </a:r>
            <a:endParaRPr lang="es-ES" sz="36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47380" y="4334933"/>
            <a:ext cx="3382831" cy="1185333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CECC7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Castilla-La Mancha </a:t>
            </a:r>
            <a:r>
              <a:rPr lang="es-E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CECC7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ed</a:t>
            </a:r>
            <a:r>
              <a:rPr lang="es-E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CECC7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Albacete</a:t>
            </a:r>
            <a:endParaRPr lang="es-ES" dirty="0">
              <a:solidFill>
                <a:srgbClr val="CECC7F"/>
              </a:solidFill>
            </a:endParaRPr>
          </a:p>
        </p:txBody>
      </p:sp>
      <p:pic>
        <p:nvPicPr>
          <p:cNvPr id="4" name="Picture 3" descr="Imagen que contiene exterior, edificio, calle, camino&#10;&#10;Descripción generada con confianza muy alta">
            <a:extLst>
              <a:ext uri="{FF2B5EF4-FFF2-40B4-BE49-F238E27FC236}">
                <a16:creationId xmlns:a16="http://schemas.microsoft.com/office/drawing/2014/main" xmlns="" id="{10B78148-2854-4B37-83FF-B3631C80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" b="9018"/>
          <a:stretch/>
        </p:blipFill>
        <p:spPr>
          <a:xfrm>
            <a:off x="-1" y="10"/>
            <a:ext cx="752332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árbol, exterior, agua, cielo&#10;&#10;Descripción generada con confianza muy alta">
            <a:extLst>
              <a:ext uri="{FF2B5EF4-FFF2-40B4-BE49-F238E27FC236}">
                <a16:creationId xmlns:a16="http://schemas.microsoft.com/office/drawing/2014/main" xmlns="" id="{E97D92AC-F87B-49C1-9790-7D1FA7027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 amt="35000"/>
          </a:blip>
          <a:srcRect b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DFB2B8-45B4-4491-AC9F-7AFE5080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2517163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PATRIMONIO MATERIALE E NATURALE</a:t>
            </a:r>
          </a:p>
        </p:txBody>
      </p:sp>
    </p:spTree>
    <p:extLst>
      <p:ext uri="{BB962C8B-B14F-4D97-AF65-F5344CB8AC3E}">
        <p14:creationId xmlns:p14="http://schemas.microsoft.com/office/powerpoint/2010/main" xmlns="" val="394200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2CA733A-8D25-4E63-8273-CC14052E0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B0119B-774A-4A59-8CDC-820A9C305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LAGUNAS E RUIDERA</a:t>
            </a:r>
            <a:br>
              <a:rPr lang="en-US" sz="3400"/>
            </a:br>
            <a:r>
              <a:rPr lang="en-US" sz="3400"/>
              <a:t> (ALBACETE E CIUDAD REAL)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BFB581C-2142-4222-9A3B-905AD6C09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6" name="Imagen 6" descr="Imagen que contiene agua, naturaleza, exterior, cielo&#10;&#10;Descripción generada con confianza muy alta">
            <a:extLst>
              <a:ext uri="{FF2B5EF4-FFF2-40B4-BE49-F238E27FC236}">
                <a16:creationId xmlns:a16="http://schemas.microsoft.com/office/drawing/2014/main" xmlns="" id="{6CFDE04F-2106-4AB5-89D8-51EB2F98A1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467" y="794491"/>
            <a:ext cx="5130799" cy="300169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F50CB42-2459-4324-95ED-6936C4564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609536"/>
            <a:ext cx="0" cy="137160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4" descr="Imagen que contiene naturaleza, exterior, cielo, agua&#10;&#10;Descripción generada con confianza muy alta">
            <a:extLst>
              <a:ext uri="{FF2B5EF4-FFF2-40B4-BE49-F238E27FC236}">
                <a16:creationId xmlns:a16="http://schemas.microsoft.com/office/drawing/2014/main" xmlns="" id="{2E8C50C5-2CCF-4C90-B770-687F64A95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417733" y="858712"/>
            <a:ext cx="5130800" cy="28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11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2CA733A-8D25-4E63-8273-CC14052E0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C893B7-3C48-423E-8C57-6BDAD917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CASAS COLGADAS (CUENCA)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BFB581C-2142-4222-9A3B-905AD6C09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4" name="Imagen 4" descr="Imagen que contiene exterior, cielo, edificio, reloj&#10;&#10;Descripción generada con confianza muy alta">
            <a:extLst>
              <a:ext uri="{FF2B5EF4-FFF2-40B4-BE49-F238E27FC236}">
                <a16:creationId xmlns:a16="http://schemas.microsoft.com/office/drawing/2014/main" xmlns="" id="{45DE383D-7B73-43A5-9D46-2FFB2FCAA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61645" y="643468"/>
            <a:ext cx="4912620" cy="33037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F50CB42-2459-4324-95ED-6936C4564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609536"/>
            <a:ext cx="0" cy="137160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Imagen que contiene edificio, montaña, suelo&#10;&#10;Descripción generada con confianza muy alta">
            <a:extLst>
              <a:ext uri="{FF2B5EF4-FFF2-40B4-BE49-F238E27FC236}">
                <a16:creationId xmlns:a16="http://schemas.microsoft.com/office/drawing/2014/main" xmlns="" id="{A4715F88-1B27-457F-BBD9-1845BCC7FDB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7733" y="643468"/>
            <a:ext cx="4930950" cy="33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359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E991F5-6CC4-47A7-A2CA-F183463D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CATTEDRALE DI TOLEDO</a:t>
            </a:r>
            <a:endParaRPr lang="es-ES" dirty="0"/>
          </a:p>
        </p:txBody>
      </p:sp>
      <p:pic>
        <p:nvPicPr>
          <p:cNvPr id="4" name="Imagen 4" descr="Imagen que contiene exterior, cielo, edificio, iglesia&#10;&#10;Descripción generada con confianza muy alta">
            <a:extLst>
              <a:ext uri="{FF2B5EF4-FFF2-40B4-BE49-F238E27FC236}">
                <a16:creationId xmlns:a16="http://schemas.microsoft.com/office/drawing/2014/main" xmlns="" id="{9C97F085-22EC-43D2-9225-7C38D296A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1226" y="1874448"/>
            <a:ext cx="6144523" cy="4089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3639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E482A67-6CD8-49D7-9F85-52ECF9915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C5BFA6-DAB4-407F-B1D6-419C9357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305" y="965196"/>
            <a:ext cx="3131671" cy="26331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/>
              <a:t>MULINI (ALBACETE)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18F941B-B7E9-44F2-9A2C-5D35ACF9A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cielo, exterior, agua, edificio&#10;&#10;Descripción generada con confianza muy alta">
            <a:extLst>
              <a:ext uri="{FF2B5EF4-FFF2-40B4-BE49-F238E27FC236}">
                <a16:creationId xmlns:a16="http://schemas.microsoft.com/office/drawing/2014/main" xmlns="" id="{8378C12B-529B-4DF6-8AC1-86C910350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65470" y="1419113"/>
            <a:ext cx="5849579" cy="38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69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880C06-59CF-4E15-A41E-09019B145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531" y="1716657"/>
            <a:ext cx="5968668" cy="2292469"/>
          </a:xfrm>
        </p:spPr>
        <p:txBody>
          <a:bodyPr>
            <a:normAutofit/>
          </a:bodyPr>
          <a:lstStyle/>
          <a:p>
            <a:r>
              <a:rPr lang="es-E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CASTELLO DI ZAFRA</a:t>
            </a:r>
            <a:br>
              <a:rPr lang="es-E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E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(GUADALAJARA)</a:t>
            </a:r>
            <a:endParaRPr lang="es-ES" dirty="0"/>
          </a:p>
        </p:txBody>
      </p:sp>
      <p:pic>
        <p:nvPicPr>
          <p:cNvPr id="4" name="Imagen 4" descr="Imagen que contiene cielo, exterior, montaña, rock&#10;&#10;Descripción generada con confianza muy alta">
            <a:extLst>
              <a:ext uri="{FF2B5EF4-FFF2-40B4-BE49-F238E27FC236}">
                <a16:creationId xmlns:a16="http://schemas.microsoft.com/office/drawing/2014/main" xmlns="" id="{F6CA673D-1A8C-4114-BD2A-2826A8236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322" y="998148"/>
            <a:ext cx="5571009" cy="3714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1036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707CD0-CF00-411F-B2EE-D6C2A623E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58" y="643467"/>
            <a:ext cx="10977231" cy="5571065"/>
          </a:xfrm>
          <a:prstGeom prst="rect">
            <a:avLst/>
          </a:prstGeom>
        </p:spPr>
      </p:pic>
      <p:pic>
        <p:nvPicPr>
          <p:cNvPr id="4" name="Imagen 4" descr="Imagen que contiene pared, interior, mesa, suelo&#10;&#10;Descripción generada con confianza muy alta">
            <a:extLst>
              <a:ext uri="{FF2B5EF4-FFF2-40B4-BE49-F238E27FC236}">
                <a16:creationId xmlns:a16="http://schemas.microsoft.com/office/drawing/2014/main" xmlns="" id="{AFC0C9BD-5717-40B2-8D27-B34EC33FC7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733" r="18818" b="-1"/>
          <a:stretch/>
        </p:blipFill>
        <p:spPr>
          <a:xfrm>
            <a:off x="772925" y="804334"/>
            <a:ext cx="6600859" cy="5249331"/>
          </a:xfrm>
          <a:prstGeom prst="rect">
            <a:avLst/>
          </a:prstGeom>
        </p:spPr>
      </p:pic>
      <p:pic>
        <p:nvPicPr>
          <p:cNvPr id="2" name="Imagen 2" descr="Imagen que contiene arma, cuchillo, negro, sostener&#10;&#10;Descripción generada con confianza muy alta">
            <a:extLst>
              <a:ext uri="{FF2B5EF4-FFF2-40B4-BE49-F238E27FC236}">
                <a16:creationId xmlns:a16="http://schemas.microsoft.com/office/drawing/2014/main" xmlns="" id="{D6868061-7A58-4338-B5C7-08E903FA13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3" b="241"/>
          <a:stretch/>
        </p:blipFill>
        <p:spPr>
          <a:xfrm>
            <a:off x="7534656" y="804334"/>
            <a:ext cx="3893764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96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exterior, edificio, calle, camino&#10;&#10;Descripción generada con confianza muy alta">
            <a:extLst>
              <a:ext uri="{FF2B5EF4-FFF2-40B4-BE49-F238E27FC236}">
                <a16:creationId xmlns:a16="http://schemas.microsoft.com/office/drawing/2014/main" xmlns="" id="{4FF98108-9F5E-4921-A15A-E6CB62F573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318" y="1533884"/>
            <a:ext cx="4250306" cy="4235929"/>
          </a:xfrm>
          <a:prstGeom prst="rect">
            <a:avLst/>
          </a:prstGeom>
        </p:spPr>
      </p:pic>
      <p:pic>
        <p:nvPicPr>
          <p:cNvPr id="4" name="Imagen 4" descr="Imagen que contiene edificio, exterior, cielo, ciudad&#10;&#10;Descripción generada con confianza muy alta">
            <a:extLst>
              <a:ext uri="{FF2B5EF4-FFF2-40B4-BE49-F238E27FC236}">
                <a16:creationId xmlns:a16="http://schemas.microsoft.com/office/drawing/2014/main" xmlns="" id="{AAADC712-9679-4317-9757-8B889D80B2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7607" y="1536940"/>
            <a:ext cx="6366294" cy="42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367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66CDA4A-6CAA-4FED-A424-FF9D363E93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0A33F1-8E4C-4922-BA4E-20D57434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35229"/>
            <a:ext cx="9440034" cy="1059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PATRIMONIO GASTRONOMICO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0DB875-49E3-4B9D-8AAE-D81A127B66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6" name="Imagen 6" descr="Imagen que contiene comida, pieza, hojaldre, interior&#10;&#10;Descripción generada con confianza alta">
            <a:extLst>
              <a:ext uri="{FF2B5EF4-FFF2-40B4-BE49-F238E27FC236}">
                <a16:creationId xmlns:a16="http://schemas.microsoft.com/office/drawing/2014/main" xmlns="" id="{8F44F312-848D-48AA-AD25-1D15B26EFA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8348" b="-3"/>
          <a:stretch/>
        </p:blipFill>
        <p:spPr>
          <a:xfrm>
            <a:off x="1169349" y="691096"/>
            <a:ext cx="4846217" cy="3529584"/>
          </a:xfrm>
          <a:prstGeom prst="rect">
            <a:avLst/>
          </a:prstGeom>
        </p:spPr>
      </p:pic>
      <p:pic>
        <p:nvPicPr>
          <p:cNvPr id="4" name="Imagen 4" descr="Imagen que contiene comida, mesa, suelo, plato&#10;&#10;Descripción generada con confianza muy alta">
            <a:extLst>
              <a:ext uri="{FF2B5EF4-FFF2-40B4-BE49-F238E27FC236}">
                <a16:creationId xmlns:a16="http://schemas.microsoft.com/office/drawing/2014/main" xmlns="" id="{3537E457-F9FA-4EA8-A49E-D1C04CC72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/>
          <a:srcRect l="13449" r="9361" b="2"/>
          <a:stretch/>
        </p:blipFill>
        <p:spPr>
          <a:xfrm>
            <a:off x="6176435" y="695008"/>
            <a:ext cx="4838260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51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 descr="Imagen que contiene comida, mesa, plato, interior&#10;&#10;Descripción generada con confianza muy alta">
            <a:extLst>
              <a:ext uri="{FF2B5EF4-FFF2-40B4-BE49-F238E27FC236}">
                <a16:creationId xmlns:a16="http://schemas.microsoft.com/office/drawing/2014/main" xmlns="" id="{2D7B8798-10DE-446C-8F77-BCF96AC317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6556" y="2107007"/>
            <a:ext cx="3517119" cy="263783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Imagen que contiene comida, mesa, suelo, plato&#10;&#10;Descripción generada con confianza muy alta">
            <a:extLst>
              <a:ext uri="{FF2B5EF4-FFF2-40B4-BE49-F238E27FC236}">
                <a16:creationId xmlns:a16="http://schemas.microsoft.com/office/drawing/2014/main" xmlns="" id="{410D9BD4-1C9D-4139-A94E-C99E35A5FA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0676" y="2431049"/>
            <a:ext cx="3537345" cy="198975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4" descr="Imagen que contiene comida, interior, mesa, sartén&#10;&#10;Descripción generada con confianza muy alta">
            <a:extLst>
              <a:ext uri="{FF2B5EF4-FFF2-40B4-BE49-F238E27FC236}">
                <a16:creationId xmlns:a16="http://schemas.microsoft.com/office/drawing/2014/main" xmlns="" id="{DB465633-C925-4BC8-8802-4E7150391B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789" y="2369128"/>
            <a:ext cx="3517120" cy="228612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3240097-6AFD-4863-A15A-7EA93B4D6851}"/>
              </a:ext>
            </a:extLst>
          </p:cNvPr>
          <p:cNvSpPr txBox="1"/>
          <p:nvPr/>
        </p:nvSpPr>
        <p:spPr>
          <a:xfrm>
            <a:off x="526211" y="1719533"/>
            <a:ext cx="33758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200" dirty="0"/>
              <a:t>GAZPACHOS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3006094-35A2-47AB-89AA-EDAAEFAB3957}"/>
              </a:ext>
            </a:extLst>
          </p:cNvPr>
          <p:cNvSpPr txBox="1"/>
          <p:nvPr/>
        </p:nvSpPr>
        <p:spPr>
          <a:xfrm>
            <a:off x="4306558" y="1718633"/>
            <a:ext cx="370648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200" dirty="0"/>
              <a:t>ATASCABURRAS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0040CAE-B060-41A9-B784-5C1AB695E873}"/>
              </a:ext>
            </a:extLst>
          </p:cNvPr>
          <p:cNvSpPr txBox="1"/>
          <p:nvPr/>
        </p:nvSpPr>
        <p:spPr>
          <a:xfrm>
            <a:off x="9136451" y="1703357"/>
            <a:ext cx="169365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200" dirty="0"/>
              <a:t>MIGAS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6149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5CF12E-EA11-4096-9E1A-1D3880C6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Castilla-La Mancha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6D87845-294F-40CB-BC48-46455460D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xmlns="" id="{534B9255-4584-4C9C-A170-EF8337858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24315" y="769167"/>
            <a:ext cx="6197668" cy="53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311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comida, mesa, plato, cuenco&#10;&#10;Descripción generada con confianza muy alta">
            <a:extLst>
              <a:ext uri="{FF2B5EF4-FFF2-40B4-BE49-F238E27FC236}">
                <a16:creationId xmlns:a16="http://schemas.microsoft.com/office/drawing/2014/main" xmlns="" id="{7F489E6E-4680-4249-A1CC-4D6FEB3818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632" y="2247692"/>
            <a:ext cx="3517119" cy="235646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4" descr="Imagen que contiene comida, plato, interior, mesa&#10;&#10;Descripción generada con confianza muy alta">
            <a:extLst>
              <a:ext uri="{FF2B5EF4-FFF2-40B4-BE49-F238E27FC236}">
                <a16:creationId xmlns:a16="http://schemas.microsoft.com/office/drawing/2014/main" xmlns="" id="{5DD0F555-E46B-4C53-8F87-20345759E6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0676" y="2431049"/>
            <a:ext cx="3537345" cy="19897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Imagen que contiene comida, pieza, hojaldre, interior&#10;&#10;Descripción generada con confianza alta">
            <a:extLst>
              <a:ext uri="{FF2B5EF4-FFF2-40B4-BE49-F238E27FC236}">
                <a16:creationId xmlns:a16="http://schemas.microsoft.com/office/drawing/2014/main" xmlns="" id="{EBC6EE3F-736C-437A-8DAC-97D7307BC1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2336" y="2252089"/>
            <a:ext cx="3517120" cy="23476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80B651A-79AE-4EE2-9B21-F084DCA2366C}"/>
              </a:ext>
            </a:extLst>
          </p:cNvPr>
          <p:cNvSpPr txBox="1"/>
          <p:nvPr/>
        </p:nvSpPr>
        <p:spPr>
          <a:xfrm>
            <a:off x="583721" y="1575758"/>
            <a:ext cx="333267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/>
              <a:t>AJO MATAERO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C4E558B-D43C-4063-A6FE-814F6E91D466}"/>
              </a:ext>
            </a:extLst>
          </p:cNvPr>
          <p:cNvSpPr txBox="1"/>
          <p:nvPr/>
        </p:nvSpPr>
        <p:spPr>
          <a:xfrm>
            <a:off x="4723502" y="1574860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200" dirty="0"/>
              <a:t>TORRIJAS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AFDCBFD-572A-4EA0-92E3-3C3882FEEA7E}"/>
              </a:ext>
            </a:extLst>
          </p:cNvPr>
          <p:cNvSpPr txBox="1"/>
          <p:nvPr/>
        </p:nvSpPr>
        <p:spPr>
          <a:xfrm>
            <a:off x="8403207" y="1559584"/>
            <a:ext cx="30307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200" dirty="0"/>
              <a:t>MIGUELITOS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5532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49F43D-E43A-49B5-B781-48DF10A58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2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xmlns="" id="{48A254AF-5233-4E7C-A203-050777C150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7034" y="1290671"/>
            <a:ext cx="4538684" cy="42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7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5703C9-B13B-4D62-86B4-E943A07F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PATRIMONIO CULTURALE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8C67178-C15E-489D-8DDF-CB1BD4194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6" name="Imagen 6" descr="Imagen que contiene exterior, árbol, luz, iluminado&#10;&#10;Descripción generada con confianza alta">
            <a:extLst>
              <a:ext uri="{FF2B5EF4-FFF2-40B4-BE49-F238E27FC236}">
                <a16:creationId xmlns:a16="http://schemas.microsoft.com/office/drawing/2014/main" xmlns="" id="{52A18255-E6FC-44AB-9D2E-30E3C282F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4708" r="24524" b="2"/>
          <a:stretch/>
        </p:blipFill>
        <p:spPr>
          <a:xfrm>
            <a:off x="1169348" y="695008"/>
            <a:ext cx="3182112" cy="3525671"/>
          </a:xfrm>
          <a:prstGeom prst="rect">
            <a:avLst/>
          </a:prstGeom>
        </p:spPr>
      </p:pic>
      <p:pic>
        <p:nvPicPr>
          <p:cNvPr id="4" name="Imagen 4" descr="Imagen que contiene bailarín, deporte, persona, suelo&#10;&#10;Descripción generada con confianza muy alta">
            <a:extLst>
              <a:ext uri="{FF2B5EF4-FFF2-40B4-BE49-F238E27FC236}">
                <a16:creationId xmlns:a16="http://schemas.microsoft.com/office/drawing/2014/main" xmlns="" id="{A6A246D0-7877-4DA4-A705-6CA2B1EAB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/>
          <a:srcRect l="26907" r="19616" b="-2"/>
          <a:stretch/>
        </p:blipFill>
        <p:spPr>
          <a:xfrm>
            <a:off x="4498900" y="695008"/>
            <a:ext cx="3182112" cy="3525671"/>
          </a:xfrm>
          <a:prstGeom prst="rect">
            <a:avLst/>
          </a:prstGeom>
        </p:spPr>
      </p:pic>
      <p:pic>
        <p:nvPicPr>
          <p:cNvPr id="8" name="Imagen 8" descr="Imagen que contiene pared, interior, suelo, mesa&#10;&#10;Descripción generada con confianza muy alta">
            <a:extLst>
              <a:ext uri="{FF2B5EF4-FFF2-40B4-BE49-F238E27FC236}">
                <a16:creationId xmlns:a16="http://schemas.microsoft.com/office/drawing/2014/main" xmlns="" id="{9527D19E-4619-4FE9-8D1C-A63AD847B2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2021" r="30820" b="-1"/>
          <a:stretch/>
        </p:blipFill>
        <p:spPr>
          <a:xfrm>
            <a:off x="7828453" y="695008"/>
            <a:ext cx="3182112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29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7C0B42-0C36-4F45-B63A-D8CE6FAD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575" y="609599"/>
            <a:ext cx="5978072" cy="11049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SETTIMANA SANTA</a:t>
            </a:r>
          </a:p>
        </p:txBody>
      </p:sp>
      <p:pic>
        <p:nvPicPr>
          <p:cNvPr id="4" name="Imagen 4" descr="Imagen que contiene edificio, exterior, carretera, calle&#10;&#10;Descripción generada con confianza muy alta">
            <a:extLst>
              <a:ext uri="{FF2B5EF4-FFF2-40B4-BE49-F238E27FC236}">
                <a16:creationId xmlns:a16="http://schemas.microsoft.com/office/drawing/2014/main" xmlns="" id="{531BF8A9-047F-48B0-8F90-D75096D340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8626" r="2" b="4464"/>
          <a:stretch/>
        </p:blipFill>
        <p:spPr>
          <a:xfrm>
            <a:off x="1193341" y="1984086"/>
            <a:ext cx="4571629" cy="2225030"/>
          </a:xfrm>
          <a:prstGeom prst="rect">
            <a:avLst/>
          </a:prstGeom>
        </p:spPr>
      </p:pic>
      <p:pic>
        <p:nvPicPr>
          <p:cNvPr id="8" name="Imagen 8" descr="Imagen que contiene persona, personas, edificio, escena&#10;&#10;Descripción generada con confianza muy alta">
            <a:extLst>
              <a:ext uri="{FF2B5EF4-FFF2-40B4-BE49-F238E27FC236}">
                <a16:creationId xmlns:a16="http://schemas.microsoft.com/office/drawing/2014/main" xmlns="" id="{9FB9672B-E2BB-463E-96D3-309F12266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1582" r="-1" b="15503"/>
          <a:stretch/>
        </p:blipFill>
        <p:spPr>
          <a:xfrm>
            <a:off x="3810020" y="4271802"/>
            <a:ext cx="4571629" cy="2225040"/>
          </a:xfrm>
          <a:prstGeom prst="rect">
            <a:avLst/>
          </a:prstGeom>
        </p:spPr>
      </p:pic>
      <p:pic>
        <p:nvPicPr>
          <p:cNvPr id="6" name="Imagen 6" descr="Imagen que contiene pared, interior, suelo, mesa&#10;&#10;Descripción generada con confianza muy alta">
            <a:extLst>
              <a:ext uri="{FF2B5EF4-FFF2-40B4-BE49-F238E27FC236}">
                <a16:creationId xmlns:a16="http://schemas.microsoft.com/office/drawing/2014/main" xmlns="" id="{ACF21054-2D57-49B1-B351-D5702CBD6B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6850" r="-1" b="-1"/>
          <a:stretch/>
        </p:blipFill>
        <p:spPr>
          <a:xfrm>
            <a:off x="6556096" y="1987525"/>
            <a:ext cx="4571629" cy="2225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D78F8DF-3E28-42C3-B1C8-5A591036A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31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0EF2A0DA-AE81-4A45-972E-646AC2870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8" descr="Imagen que contiene persona, edificio, exterior, suelo&#10;&#10;Descripción generada con confianza muy alta">
            <a:extLst>
              <a:ext uri="{FF2B5EF4-FFF2-40B4-BE49-F238E27FC236}">
                <a16:creationId xmlns:a16="http://schemas.microsoft.com/office/drawing/2014/main" xmlns="" id="{ADD1A82F-26AF-4402-926B-F6B904BAD4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367" r="36008" b="2"/>
          <a:stretch/>
        </p:blipFill>
        <p:spPr>
          <a:xfrm>
            <a:off x="221415" y="10"/>
            <a:ext cx="3044952" cy="3383270"/>
          </a:xfrm>
          <a:prstGeom prst="rect">
            <a:avLst/>
          </a:prstGeom>
        </p:spPr>
      </p:pic>
      <p:pic>
        <p:nvPicPr>
          <p:cNvPr id="4" name="Imagen 4" descr="Imagen que contiene interior, persona, mesa, suelo&#10;&#10;Descripción generada con confianza alta">
            <a:extLst>
              <a:ext uri="{FF2B5EF4-FFF2-40B4-BE49-F238E27FC236}">
                <a16:creationId xmlns:a16="http://schemas.microsoft.com/office/drawing/2014/main" xmlns="" id="{F8518BEC-1FC6-4ADD-84CA-D652FB7F42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178" b="6426"/>
          <a:stretch/>
        </p:blipFill>
        <p:spPr>
          <a:xfrm>
            <a:off x="5050183" y="2537604"/>
            <a:ext cx="6096000" cy="3429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F32AE9-7779-4CBC-A200-DDEB722D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720" y="-281796"/>
            <a:ext cx="8391256" cy="19049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/>
              <a:t>MANCHEGAS</a:t>
            </a:r>
          </a:p>
        </p:txBody>
      </p:sp>
      <p:pic>
        <p:nvPicPr>
          <p:cNvPr id="6" name="Imagen 6" descr="Imagen que contiene persona, exterior, suelo, teléfono móvil&#10;&#10;Descripción generada con confianza muy alta">
            <a:extLst>
              <a:ext uri="{FF2B5EF4-FFF2-40B4-BE49-F238E27FC236}">
                <a16:creationId xmlns:a16="http://schemas.microsoft.com/office/drawing/2014/main" xmlns="" id="{91A11B67-8F55-425A-80BF-419B03DFF2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6685" r="17006" b="4"/>
          <a:stretch/>
        </p:blipFill>
        <p:spPr>
          <a:xfrm>
            <a:off x="1354347" y="3421821"/>
            <a:ext cx="2991346" cy="33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25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6">
            <a:extLst>
              <a:ext uri="{FF2B5EF4-FFF2-40B4-BE49-F238E27FC236}">
                <a16:creationId xmlns:a16="http://schemas.microsoft.com/office/drawing/2014/main" xmlns="" id="{F662C799-B874-4F21-9E26-28BC92A6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ACB75A-04A1-40F0-912E-D45607D7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3000189"/>
          </a:xfrm>
        </p:spPr>
        <p:txBody>
          <a:bodyPr anchor="ctr">
            <a:normAutofit/>
          </a:bodyPr>
          <a:lstStyle/>
          <a:p>
            <a:pPr algn="l"/>
            <a:r>
              <a:rPr lang="es-ES" sz="3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LA FERIA</a:t>
            </a:r>
            <a:endParaRPr lang="es-ES" sz="3600"/>
          </a:p>
        </p:txBody>
      </p:sp>
      <p:pic>
        <p:nvPicPr>
          <p:cNvPr id="6" name="Imagen 6" descr="Imagen que contiene cielo, exterior, reloj, edificio&#10;&#10;Descripción generada con confianza muy alta">
            <a:extLst>
              <a:ext uri="{FF2B5EF4-FFF2-40B4-BE49-F238E27FC236}">
                <a16:creationId xmlns:a16="http://schemas.microsoft.com/office/drawing/2014/main" xmlns="" id="{D1D489DC-72FA-4CB6-A6B9-540107FFC1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3966" y="3609428"/>
            <a:ext cx="4032986" cy="2453784"/>
          </a:xfrm>
          <a:prstGeom prst="rect">
            <a:avLst/>
          </a:prstGeom>
        </p:spPr>
      </p:pic>
      <p:pic>
        <p:nvPicPr>
          <p:cNvPr id="4" name="Imagen 4" descr="Imagen que contiene hongo&#10;&#10;Descripción generada con confianza alta">
            <a:extLst>
              <a:ext uri="{FF2B5EF4-FFF2-40B4-BE49-F238E27FC236}">
                <a16:creationId xmlns:a16="http://schemas.microsoft.com/office/drawing/2014/main" xmlns="" id="{A08A96B7-0F2F-4C2A-99B8-9145E145EC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6950" y="3608061"/>
            <a:ext cx="3644795" cy="2456520"/>
          </a:xfrm>
          <a:prstGeom prst="rect">
            <a:avLst/>
          </a:prstGeom>
        </p:spPr>
      </p:pic>
      <p:pic>
        <p:nvPicPr>
          <p:cNvPr id="8" name="Imagen 8" descr="Imagen que contiene edificio, exterior&#10;&#10;Descripción generada con confianza muy alta">
            <a:extLst>
              <a:ext uri="{FF2B5EF4-FFF2-40B4-BE49-F238E27FC236}">
                <a16:creationId xmlns:a16="http://schemas.microsoft.com/office/drawing/2014/main" xmlns="" id="{A5350457-47BD-46CE-9C68-38800E3CB2C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7932" y="613903"/>
            <a:ext cx="3127211" cy="2075664"/>
          </a:xfrm>
          <a:prstGeom prst="rect">
            <a:avLst/>
          </a:prstGeom>
        </p:spPr>
      </p:pic>
      <p:pic>
        <p:nvPicPr>
          <p:cNvPr id="10" name="Imagen 10" descr="Imagen que contiene exterior, árbol, luz, iluminado&#10;&#10;Descripción generada con confianza alta">
            <a:extLst>
              <a:ext uri="{FF2B5EF4-FFF2-40B4-BE49-F238E27FC236}">
                <a16:creationId xmlns:a16="http://schemas.microsoft.com/office/drawing/2014/main" xmlns="" id="{A6EE0E54-C014-46C5-8ED2-5534BF80FD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78801" y="611360"/>
            <a:ext cx="3616044" cy="20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60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32CC82-136A-4EAA-8EE6-336BCCA6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CHINCHILLA</a:t>
            </a:r>
            <a:endParaRPr lang="es-ES" dirty="0"/>
          </a:p>
        </p:txBody>
      </p:sp>
      <p:pic>
        <p:nvPicPr>
          <p:cNvPr id="4" name="Imagen 4" descr="Imagen que contiene edificio, exterior, cielo, antiguo&#10;&#10;Descripción generada con confianza muy alta">
            <a:extLst>
              <a:ext uri="{FF2B5EF4-FFF2-40B4-BE49-F238E27FC236}">
                <a16:creationId xmlns:a16="http://schemas.microsoft.com/office/drawing/2014/main" xmlns="" id="{80D6D55F-01D8-4755-80DF-5C4B00067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5573" y="1975808"/>
            <a:ext cx="4952999" cy="3714749"/>
          </a:xfrm>
          <a:prstGeom prst="rect">
            <a:avLst/>
          </a:prstGeom>
        </p:spPr>
      </p:pic>
      <p:pic>
        <p:nvPicPr>
          <p:cNvPr id="6" name="Imagen 6" descr="Imagen que contiene edificio, cielo, pared, exterior&#10;&#10;Descripción generada con confianza muy alta">
            <a:extLst>
              <a:ext uri="{FF2B5EF4-FFF2-40B4-BE49-F238E27FC236}">
                <a16:creationId xmlns:a16="http://schemas.microsoft.com/office/drawing/2014/main" xmlns="" id="{DDDA6B9F-7029-4AE4-BB08-B89800247A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0250" y="1982638"/>
            <a:ext cx="5575539" cy="371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42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2CA733A-8D25-4E63-8273-CC14052E0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4A1F23-324A-492E-A4A9-E50DA034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DON QUIJOTE DE LA MANCHA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BFB581C-2142-4222-9A3B-905AD6C09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8" name="Imagen 9" descr="Imagen que contiene texto, libro, foto&#10;&#10;Descripción generada con confianza muy alta">
            <a:extLst>
              <a:ext uri="{FF2B5EF4-FFF2-40B4-BE49-F238E27FC236}">
                <a16:creationId xmlns:a16="http://schemas.microsoft.com/office/drawing/2014/main" xmlns="" id="{9AA5D88E-2F99-44A1-B773-B77CDB679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19453" y="643468"/>
            <a:ext cx="4254812" cy="330373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F50CB42-2459-4324-95ED-6936C4564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609536"/>
            <a:ext cx="0" cy="137160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2" descr="Imagen que contiene rock, montaña, exterior, rocoso&#10;&#10;Descripción generada con confianza muy alta">
            <a:extLst>
              <a:ext uri="{FF2B5EF4-FFF2-40B4-BE49-F238E27FC236}">
                <a16:creationId xmlns:a16="http://schemas.microsoft.com/office/drawing/2014/main" xmlns="" id="{26ED95B1-1E67-4CDA-B377-D48AC1180D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7733" y="1155284"/>
            <a:ext cx="5691516" cy="256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836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412C24"/>
      </a:dk2>
      <a:lt2>
        <a:srgbClr val="E8E4E2"/>
      </a:lt2>
      <a:accent1>
        <a:srgbClr val="46B2B1"/>
      </a:accent1>
      <a:accent2>
        <a:srgbClr val="3B81B1"/>
      </a:accent2>
      <a:accent3>
        <a:srgbClr val="4D62C3"/>
      </a:accent3>
      <a:accent4>
        <a:srgbClr val="B13B3B"/>
      </a:accent4>
      <a:accent5>
        <a:srgbClr val="C37F4D"/>
      </a:accent5>
      <a:accent6>
        <a:srgbClr val="B19E3B"/>
      </a:accent6>
      <a:hlink>
        <a:srgbClr val="BB703E"/>
      </a:hlink>
      <a:folHlink>
        <a:srgbClr val="7F7F7F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Application>Microsoft Office PowerPoint</Application>
  <PresentationFormat>Personalizzato</PresentationFormat>
  <Paragraphs>22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SlateVTI</vt:lpstr>
      <vt:lpstr>PATRIMONIO EUROPEO</vt:lpstr>
      <vt:lpstr>Castilla-La Mancha</vt:lpstr>
      <vt:lpstr>Diapositiva 3</vt:lpstr>
      <vt:lpstr>PATRIMONIO CULTURALE</vt:lpstr>
      <vt:lpstr>SETTIMANA SANTA</vt:lpstr>
      <vt:lpstr>MANCHEGAS</vt:lpstr>
      <vt:lpstr>LA FERIA</vt:lpstr>
      <vt:lpstr>CHINCHILLA</vt:lpstr>
      <vt:lpstr>DON QUIJOTE DE LA MANCHA</vt:lpstr>
      <vt:lpstr>PATRIMONIO MATERIALE E NATURALE</vt:lpstr>
      <vt:lpstr>LAGUNAS E RUIDERA  (ALBACETE E CIUDAD REAL)</vt:lpstr>
      <vt:lpstr>CASAS COLGADAS (CUENCA)</vt:lpstr>
      <vt:lpstr>CATTEDRALE DI TOLEDO</vt:lpstr>
      <vt:lpstr>MULINI (ALBACETE)</vt:lpstr>
      <vt:lpstr>CASTELLO DI ZAFRA  (GUADALAJARA)</vt:lpstr>
      <vt:lpstr>Diapositiva 16</vt:lpstr>
      <vt:lpstr>Diapositiva 17</vt:lpstr>
      <vt:lpstr>PATRIMONIO GASTRONOMICO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419</cp:revision>
  <dcterms:created xsi:type="dcterms:W3CDTF">2012-07-30T22:48:03Z</dcterms:created>
  <dcterms:modified xsi:type="dcterms:W3CDTF">2019-10-29T19:57:08Z</dcterms:modified>
</cp:coreProperties>
</file>