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7" r:id="rId5"/>
    <p:sldId id="260" r:id="rId6"/>
    <p:sldId id="266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01T11:46:45.638"/>
    </inkml:context>
    <inkml:brush xml:id="br0">
      <inkml:brushProperty name="width" value="0.03333" units="cm"/>
      <inkml:brushProperty name="height" value="0.03333" units="cm"/>
      <inkml:brushProperty name="color" value="#E71224"/>
      <inkml:brushProperty name="ignorePressure" value="1"/>
    </inkml:brush>
  </inkml:definitions>
  <inkml:trace contextRef="#ctx0" brushRef="#br0">0 0</inkml:trace>
  <inkml:trace contextRef="#ctx0" brushRef="#br0" timeOffset="131">0 0</inkml:trace>
  <inkml:trace contextRef="#ctx0" brushRef="#br0" timeOffset="259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41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714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352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1285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884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463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2639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4122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693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558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7950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3513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240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118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141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6789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650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281C1A-A097-4A75-9AB6-FCF9BFC0D95A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73DD-5101-45C8-9170-9E1EBC8216B4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37064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E3B0EF-27C9-480D-A2B4-0C50425A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16" y="1447800"/>
            <a:ext cx="11142483" cy="3082636"/>
          </a:xfrm>
        </p:spPr>
        <p:txBody>
          <a:bodyPr/>
          <a:lstStyle/>
          <a:p>
            <a:pPr algn="ctr"/>
            <a:r>
              <a:rPr lang="pl-PL" sz="6000" b="1" dirty="0" smtClean="0"/>
              <a:t>Pro</a:t>
            </a:r>
            <a:r>
              <a:rPr lang="it-IT" sz="6000" b="1" dirty="0" smtClean="0"/>
              <a:t>getto </a:t>
            </a:r>
            <a:r>
              <a:rPr lang="pl-PL" sz="6000" b="1" dirty="0" smtClean="0"/>
              <a:t>Erasmus + </a:t>
            </a:r>
            <a:r>
              <a:rPr lang="it-IT" sz="6000" b="1" dirty="0" smtClean="0"/>
              <a:t> KA2</a:t>
            </a:r>
            <a:br>
              <a:rPr lang="it-IT" sz="6000" b="1" dirty="0" smtClean="0"/>
            </a:br>
            <a:r>
              <a:rPr lang="it-IT" sz="6000" dirty="0" smtClean="0"/>
              <a:t>“</a:t>
            </a:r>
            <a:r>
              <a:rPr lang="pl-PL" sz="6000" dirty="0" smtClean="0"/>
              <a:t>Un </a:t>
            </a:r>
            <a:r>
              <a:rPr lang="pl-PL" sz="6000" dirty="0"/>
              <a:t>homme sain dans </a:t>
            </a:r>
            <a:br>
              <a:rPr lang="pl-PL" sz="6000" dirty="0"/>
            </a:br>
            <a:r>
              <a:rPr lang="pl-PL" sz="6000" dirty="0"/>
              <a:t>un environnement sain”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D0430F7-CC66-4701-9ABF-4490B983B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544291"/>
            <a:ext cx="8825658" cy="1094509"/>
          </a:xfrm>
        </p:spPr>
        <p:txBody>
          <a:bodyPr>
            <a:normAutofit fontScale="40000" lnSpcReduction="20000"/>
          </a:bodyPr>
          <a:lstStyle/>
          <a:p>
            <a:endParaRPr lang="pl-PL" b="1" dirty="0"/>
          </a:p>
          <a:p>
            <a:pPr algn="ctr"/>
            <a:r>
              <a:rPr lang="it-IT" sz="5900" b="1" dirty="0" err="1" smtClean="0"/>
              <a:t>PartEnariato</a:t>
            </a:r>
            <a:r>
              <a:rPr lang="it-IT" sz="5900" b="1" dirty="0" smtClean="0"/>
              <a:t> strategico tra sole Scuole </a:t>
            </a:r>
          </a:p>
          <a:p>
            <a:pPr algn="ctr"/>
            <a:r>
              <a:rPr lang="it-IT" sz="5900" b="1" dirty="0" smtClean="0"/>
              <a:t> per lo scambio delle buone pratiche</a:t>
            </a:r>
            <a:endParaRPr lang="pl-PL" sz="5900" b="1" dirty="0"/>
          </a:p>
          <a:p>
            <a:endParaRPr lang="pl-PL" dirty="0"/>
          </a:p>
        </p:txBody>
      </p:sp>
      <p:pic>
        <p:nvPicPr>
          <p:cNvPr id="4" name="Picture 4" descr="Znalezione obrazy dla zapytania erasmus">
            <a:extLst>
              <a:ext uri="{FF2B5EF4-FFF2-40B4-BE49-F238E27FC236}">
                <a16:creationId xmlns:a16="http://schemas.microsoft.com/office/drawing/2014/main" xmlns="" id="{0F866D8A-D244-40CE-BFDA-FE55542D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6" y="-683813"/>
            <a:ext cx="4528435" cy="32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13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5DC202C-8C01-46DF-82C7-69EB1AE4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71572"/>
            <a:ext cx="9404723" cy="1400530"/>
          </a:xfrm>
        </p:spPr>
        <p:txBody>
          <a:bodyPr>
            <a:normAutofit/>
          </a:bodyPr>
          <a:lstStyle/>
          <a:p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3B2B658-7E18-496C-A36D-6163F3CE8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-733647"/>
            <a:ext cx="10519728" cy="7453387"/>
          </a:xfrm>
        </p:spPr>
        <p:txBody>
          <a:bodyPr>
            <a:noAutofit/>
          </a:bodyPr>
          <a:lstStyle/>
          <a:p>
            <a:r>
              <a:rPr lang="fr-FR" sz="3200" dirty="0" smtClean="0"/>
              <a:t>Il </a:t>
            </a:r>
            <a:r>
              <a:rPr lang="fr-FR" sz="3200" dirty="0" err="1" smtClean="0"/>
              <a:t>progetto</a:t>
            </a:r>
            <a:r>
              <a:rPr lang="fr-FR" sz="3200" dirty="0" smtClean="0"/>
              <a:t> biennale di </a:t>
            </a:r>
            <a:r>
              <a:rPr lang="fr-FR" sz="3200" dirty="0" err="1" smtClean="0"/>
              <a:t>partenariato</a:t>
            </a:r>
            <a:r>
              <a:rPr lang="fr-FR" sz="3200" dirty="0" smtClean="0"/>
              <a:t> </a:t>
            </a:r>
            <a:r>
              <a:rPr lang="fr-FR" sz="3200" dirty="0" err="1" smtClean="0"/>
              <a:t>strategico</a:t>
            </a:r>
            <a:r>
              <a:rPr lang="fr-FR" sz="3200" dirty="0" smtClean="0"/>
              <a:t> </a:t>
            </a:r>
            <a:r>
              <a:rPr lang="fr-FR" sz="3200" b="1" dirty="0" smtClean="0"/>
              <a:t>Erasmus+ </a:t>
            </a:r>
            <a:r>
              <a:rPr lang="fr-FR" sz="3200" dirty="0" err="1" smtClean="0"/>
              <a:t>presentato</a:t>
            </a:r>
            <a:r>
              <a:rPr lang="fr-FR" sz="3200" dirty="0" smtClean="0"/>
              <a:t> </a:t>
            </a:r>
            <a:r>
              <a:rPr lang="fr-FR" sz="3200" dirty="0" err="1" smtClean="0"/>
              <a:t>dall’istituto</a:t>
            </a:r>
            <a:r>
              <a:rPr lang="fr-FR" sz="3200" dirty="0" smtClean="0"/>
              <a:t> </a:t>
            </a:r>
            <a:r>
              <a:rPr lang="fr-FR" sz="3200" dirty="0" err="1" smtClean="0"/>
              <a:t>coordinatore</a:t>
            </a:r>
            <a:r>
              <a:rPr lang="fr-FR" sz="3200" dirty="0" smtClean="0"/>
              <a:t> </a:t>
            </a:r>
            <a:r>
              <a:rPr lang="fr-FR" sz="3200" dirty="0" err="1" smtClean="0"/>
              <a:t>polacco</a:t>
            </a:r>
            <a:r>
              <a:rPr lang="fr-FR" sz="3200" dirty="0" smtClean="0"/>
              <a:t> è </a:t>
            </a:r>
            <a:r>
              <a:rPr lang="fr-FR" sz="3200" dirty="0" err="1" smtClean="0"/>
              <a:t>stato</a:t>
            </a:r>
            <a:r>
              <a:rPr lang="fr-FR" sz="3200" dirty="0" smtClean="0"/>
              <a:t> </a:t>
            </a:r>
            <a:r>
              <a:rPr lang="fr-FR" sz="3200" dirty="0" err="1" smtClean="0"/>
              <a:t>selezionato</a:t>
            </a:r>
            <a:r>
              <a:rPr lang="fr-FR" sz="3200" dirty="0" smtClean="0"/>
              <a:t> </a:t>
            </a:r>
            <a:r>
              <a:rPr lang="fr-FR" sz="3200" dirty="0" err="1" smtClean="0"/>
              <a:t>ottenendo</a:t>
            </a:r>
            <a:r>
              <a:rPr lang="fr-FR" sz="3200" dirty="0" smtClean="0"/>
              <a:t> </a:t>
            </a:r>
            <a:r>
              <a:rPr lang="fr-FR" sz="3200" b="1" dirty="0" smtClean="0"/>
              <a:t>92,5/100</a:t>
            </a:r>
            <a:r>
              <a:rPr lang="fr-FR" sz="3200" b="1" dirty="0"/>
              <a:t> </a:t>
            </a:r>
            <a:r>
              <a:rPr lang="fr-FR" sz="3200" dirty="0" err="1" smtClean="0"/>
              <a:t>punti</a:t>
            </a:r>
            <a:r>
              <a:rPr lang="fr-FR" sz="3200" dirty="0" smtClean="0"/>
              <a:t>.</a:t>
            </a:r>
            <a:endParaRPr lang="pl-PL" sz="3200" dirty="0"/>
          </a:p>
          <a:p>
            <a:r>
              <a:rPr lang="fr-FR" sz="3200" dirty="0" smtClean="0"/>
              <a:t>L’</a:t>
            </a:r>
            <a:r>
              <a:rPr lang="fr-FR" sz="3200" dirty="0" err="1" smtClean="0"/>
              <a:t>ammontare</a:t>
            </a:r>
            <a:r>
              <a:rPr lang="fr-FR" sz="3200" dirty="0" smtClean="0"/>
              <a:t> </a:t>
            </a:r>
            <a:r>
              <a:rPr lang="fr-FR" sz="3200" dirty="0" err="1" smtClean="0"/>
              <a:t>del</a:t>
            </a:r>
            <a:r>
              <a:rPr lang="fr-FR" sz="3200" dirty="0" smtClean="0"/>
              <a:t> </a:t>
            </a:r>
            <a:r>
              <a:rPr lang="fr-FR" sz="3200" dirty="0" err="1" smtClean="0"/>
              <a:t>finanziamento</a:t>
            </a:r>
            <a:r>
              <a:rPr lang="fr-FR" sz="3200" dirty="0" smtClean="0"/>
              <a:t> per il </a:t>
            </a:r>
            <a:r>
              <a:rPr lang="fr-FR" sz="3200" dirty="0" err="1" smtClean="0"/>
              <a:t>nostro</a:t>
            </a:r>
            <a:r>
              <a:rPr lang="fr-FR" sz="3200" dirty="0" smtClean="0"/>
              <a:t> </a:t>
            </a:r>
            <a:r>
              <a:rPr lang="fr-FR" sz="3200" dirty="0" err="1" smtClean="0"/>
              <a:t>Istituto</a:t>
            </a:r>
            <a:r>
              <a:rPr lang="fr-FR" sz="3200" dirty="0" smtClean="0"/>
              <a:t> è di 29.450 </a:t>
            </a:r>
            <a:r>
              <a:rPr lang="fr-FR" sz="3200" b="1" dirty="0" smtClean="0"/>
              <a:t>Euro</a:t>
            </a:r>
            <a:r>
              <a:rPr lang="it-IT" sz="3200" b="1" dirty="0" smtClean="0"/>
              <a:t>.</a:t>
            </a:r>
            <a:r>
              <a:rPr lang="fr-FR" sz="3200" dirty="0" smtClean="0"/>
              <a:t> </a:t>
            </a:r>
          </a:p>
          <a:p>
            <a:r>
              <a:rPr lang="fr-FR" sz="3200" dirty="0" smtClean="0"/>
              <a:t>Le </a:t>
            </a:r>
            <a:r>
              <a:rPr lang="fr-FR" sz="3200" dirty="0" err="1" smtClean="0"/>
              <a:t>classi</a:t>
            </a:r>
            <a:r>
              <a:rPr lang="fr-FR" sz="3200" dirty="0" smtClean="0"/>
              <a:t> </a:t>
            </a:r>
            <a:r>
              <a:rPr lang="fr-FR" sz="3200" dirty="0" err="1" smtClean="0"/>
              <a:t>coinvolte</a:t>
            </a:r>
            <a:r>
              <a:rPr lang="fr-FR" sz="3200" dirty="0" smtClean="0"/>
              <a:t> </a:t>
            </a:r>
            <a:r>
              <a:rPr lang="fr-FR" sz="3200" dirty="0" err="1" smtClean="0"/>
              <a:t>saranno</a:t>
            </a:r>
            <a:r>
              <a:rPr lang="fr-FR" sz="3200" dirty="0" smtClean="0"/>
              <a:t> la 3A e la 3E </a:t>
            </a:r>
            <a:r>
              <a:rPr lang="fr-FR" sz="3200" dirty="0" err="1" smtClean="0"/>
              <a:t>del</a:t>
            </a:r>
            <a:r>
              <a:rPr lang="fr-FR" sz="3200" dirty="0" smtClean="0"/>
              <a:t> </a:t>
            </a:r>
            <a:r>
              <a:rPr lang="fr-FR" sz="3200" dirty="0" err="1" smtClean="0"/>
              <a:t>liceo</a:t>
            </a:r>
            <a:r>
              <a:rPr lang="fr-FR" sz="3200" dirty="0" smtClean="0"/>
              <a:t> linguistico e la 3B </a:t>
            </a:r>
            <a:r>
              <a:rPr lang="fr-FR" sz="3200" dirty="0" err="1" smtClean="0"/>
              <a:t>del</a:t>
            </a:r>
            <a:r>
              <a:rPr lang="fr-FR" sz="3200" dirty="0" smtClean="0"/>
              <a:t> </a:t>
            </a:r>
            <a:r>
              <a:rPr lang="fr-FR" sz="3200" dirty="0" err="1" smtClean="0"/>
              <a:t>liceo</a:t>
            </a:r>
            <a:r>
              <a:rPr lang="fr-FR" sz="3200" dirty="0" smtClean="0"/>
              <a:t> </a:t>
            </a:r>
            <a:r>
              <a:rPr lang="fr-FR" sz="3200" dirty="0" err="1" smtClean="0"/>
              <a:t>economico</a:t>
            </a:r>
            <a:r>
              <a:rPr lang="fr-FR" sz="3200" dirty="0" smtClean="0"/>
              <a:t>-sociale</a:t>
            </a:r>
          </a:p>
          <a:p>
            <a:r>
              <a:rPr lang="fr-FR" sz="3200" dirty="0" smtClean="0"/>
              <a:t>Totale </a:t>
            </a:r>
            <a:r>
              <a:rPr lang="fr-FR" sz="3200" dirty="0" err="1" smtClean="0"/>
              <a:t>alunni</a:t>
            </a:r>
            <a:r>
              <a:rPr lang="fr-FR" sz="3200" dirty="0" smtClean="0"/>
              <a:t> e </a:t>
            </a:r>
            <a:r>
              <a:rPr lang="fr-FR" sz="3200" dirty="0" err="1" smtClean="0"/>
              <a:t>docenti</a:t>
            </a:r>
            <a:r>
              <a:rPr lang="fr-FR" sz="3200" dirty="0" smtClean="0"/>
              <a:t> </a:t>
            </a:r>
            <a:r>
              <a:rPr lang="fr-FR" sz="3200" dirty="0" err="1" smtClean="0"/>
              <a:t>coinvolti</a:t>
            </a:r>
            <a:r>
              <a:rPr lang="fr-FR" sz="3200" dirty="0" smtClean="0"/>
              <a:t> </a:t>
            </a:r>
            <a:r>
              <a:rPr lang="fr-FR" sz="3200" dirty="0" err="1" smtClean="0"/>
              <a:t>nelle</a:t>
            </a:r>
            <a:r>
              <a:rPr lang="fr-FR" sz="3200" dirty="0" smtClean="0"/>
              <a:t> 3 </a:t>
            </a:r>
            <a:r>
              <a:rPr lang="fr-FR" sz="3200" dirty="0" err="1" smtClean="0"/>
              <a:t>mobilità</a:t>
            </a:r>
            <a:r>
              <a:rPr lang="fr-FR" sz="3200" dirty="0" smtClean="0"/>
              <a:t>: 25</a:t>
            </a:r>
          </a:p>
          <a:p>
            <a:r>
              <a:rPr lang="fr-FR" sz="3200" dirty="0" smtClean="0"/>
              <a:t>Lingua </a:t>
            </a:r>
            <a:r>
              <a:rPr lang="fr-FR" sz="3200" dirty="0" smtClean="0"/>
              <a:t>di </a:t>
            </a:r>
            <a:r>
              <a:rPr lang="fr-FR" sz="3200" dirty="0" err="1" smtClean="0"/>
              <a:t>progetto</a:t>
            </a:r>
            <a:r>
              <a:rPr lang="fr-FR" sz="3200" dirty="0" smtClean="0"/>
              <a:t>: </a:t>
            </a:r>
            <a:r>
              <a:rPr lang="fr-FR" sz="3200" dirty="0" err="1" smtClean="0"/>
              <a:t>francese</a:t>
            </a:r>
            <a:endParaRPr lang="fr-FR" sz="3200" dirty="0" smtClean="0"/>
          </a:p>
          <a:p>
            <a:r>
              <a:rPr lang="fr-FR" sz="3200" dirty="0" smtClean="0"/>
              <a:t>Lingue </a:t>
            </a:r>
            <a:r>
              <a:rPr lang="fr-FR" sz="3200" dirty="0" err="1" smtClean="0"/>
              <a:t>veicolari</a:t>
            </a:r>
            <a:r>
              <a:rPr lang="fr-FR" sz="3200" dirty="0" smtClean="0"/>
              <a:t>: </a:t>
            </a:r>
            <a:r>
              <a:rPr lang="fr-FR" sz="3200" dirty="0" err="1" smtClean="0"/>
              <a:t>francese</a:t>
            </a:r>
            <a:r>
              <a:rPr lang="fr-FR" sz="3200" dirty="0" smtClean="0"/>
              <a:t> e </a:t>
            </a:r>
            <a:r>
              <a:rPr lang="fr-FR" sz="3200" dirty="0" err="1" smtClean="0"/>
              <a:t>inglese</a:t>
            </a:r>
            <a:endParaRPr lang="fr-FR" sz="3200" dirty="0" smtClean="0"/>
          </a:p>
          <a:p>
            <a:endParaRPr lang="pl-PL" sz="3200" dirty="0"/>
          </a:p>
          <a:p>
            <a:pPr marL="0" indent="0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3251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73A3B5-A019-453E-8249-7C61229F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Istituti</a:t>
            </a:r>
            <a:r>
              <a:rPr lang="fr-FR" dirty="0" smtClean="0"/>
              <a:t> </a:t>
            </a:r>
            <a:r>
              <a:rPr lang="fr-FR" dirty="0" err="1" smtClean="0"/>
              <a:t>partner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ABB464-C59A-46D2-9574-509AA581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31088"/>
            <a:ext cx="10567072" cy="4794298"/>
          </a:xfrm>
        </p:spPr>
        <p:txBody>
          <a:bodyPr>
            <a:noAutofit/>
          </a:bodyPr>
          <a:lstStyle/>
          <a:p>
            <a:r>
              <a:rPr lang="pl-PL" sz="3200" dirty="0" err="1"/>
              <a:t>Istituto</a:t>
            </a:r>
            <a:r>
              <a:rPr lang="pl-PL" sz="3200" dirty="0"/>
              <a:t> </a:t>
            </a:r>
            <a:r>
              <a:rPr lang="pl-PL" sz="3200" dirty="0" err="1"/>
              <a:t>d'Istruzione</a:t>
            </a:r>
            <a:r>
              <a:rPr lang="pl-PL" sz="3200" dirty="0"/>
              <a:t> </a:t>
            </a:r>
            <a:r>
              <a:rPr lang="pl-PL" sz="3200" dirty="0" err="1"/>
              <a:t>Superiore</a:t>
            </a:r>
            <a:r>
              <a:rPr lang="pl-PL" sz="3200" dirty="0"/>
              <a:t> "E. Fermi", Catanzaro, Italie </a:t>
            </a:r>
          </a:p>
          <a:p>
            <a:r>
              <a:rPr lang="it-IT" sz="3200" dirty="0"/>
              <a:t>Colegiul National Lucian Blaga</a:t>
            </a:r>
            <a:r>
              <a:rPr lang="pl-PL" sz="3200" dirty="0"/>
              <a:t>,</a:t>
            </a:r>
            <a:r>
              <a:rPr lang="it-IT" sz="3200" dirty="0"/>
              <a:t> Sebes</a:t>
            </a:r>
            <a:r>
              <a:rPr lang="pl-PL" sz="3200" dirty="0"/>
              <a:t>, </a:t>
            </a:r>
            <a:r>
              <a:rPr lang="pl-PL" sz="3200" dirty="0" smtClean="0"/>
              <a:t>R</a:t>
            </a:r>
            <a:r>
              <a:rPr lang="it-IT" sz="3200" dirty="0" smtClean="0"/>
              <a:t>o</a:t>
            </a:r>
            <a:r>
              <a:rPr lang="pl-PL" sz="3200" dirty="0" smtClean="0"/>
              <a:t>mani</a:t>
            </a:r>
            <a:r>
              <a:rPr lang="it-IT" sz="3200" dirty="0" smtClean="0"/>
              <a:t>a</a:t>
            </a:r>
            <a:endParaRPr lang="pl-PL" sz="3200" dirty="0"/>
          </a:p>
          <a:p>
            <a:r>
              <a:rPr lang="fr-FR" sz="3200" dirty="0"/>
              <a:t>AGRUPAMENTO DE ESCOLAS AUGUSTO CABRITA</a:t>
            </a:r>
            <a:r>
              <a:rPr lang="pl-PL" sz="3200" dirty="0"/>
              <a:t>, Barreiro, </a:t>
            </a:r>
            <a:r>
              <a:rPr lang="pl-PL" sz="3200" dirty="0" smtClean="0"/>
              <a:t>Por</a:t>
            </a:r>
            <a:r>
              <a:rPr lang="it-IT" sz="3200" dirty="0" err="1" smtClean="0"/>
              <a:t>togallo</a:t>
            </a:r>
            <a:endParaRPr lang="pl-PL" sz="3200" dirty="0"/>
          </a:p>
          <a:p>
            <a:r>
              <a:rPr lang="pl-PL" sz="3200" dirty="0" err="1"/>
              <a:t>Lyc</a:t>
            </a:r>
            <a:r>
              <a:rPr lang="fr-FR" sz="3200" dirty="0"/>
              <a:t>é</a:t>
            </a:r>
            <a:r>
              <a:rPr lang="pl-PL" sz="3200" dirty="0"/>
              <a:t>e G</a:t>
            </a:r>
            <a:r>
              <a:rPr lang="fr-FR" sz="3200" dirty="0"/>
              <a:t> é</a:t>
            </a:r>
            <a:r>
              <a:rPr lang="pl-PL" sz="3200" dirty="0"/>
              <a:t>n</a:t>
            </a:r>
            <a:r>
              <a:rPr lang="fr-FR" sz="3200" dirty="0"/>
              <a:t> é</a:t>
            </a:r>
            <a:r>
              <a:rPr lang="pl-PL" sz="3200" dirty="0"/>
              <a:t>ral Janek Bytnar, Kolbuszowa, </a:t>
            </a:r>
            <a:r>
              <a:rPr lang="pl-PL" sz="3200" dirty="0" smtClean="0"/>
              <a:t>Polo</a:t>
            </a:r>
            <a:r>
              <a:rPr lang="it-IT" sz="3200" dirty="0" err="1" smtClean="0"/>
              <a:t>nia</a:t>
            </a:r>
            <a:r>
              <a:rPr lang="pl-PL" sz="3200" dirty="0" smtClean="0"/>
              <a:t> – </a:t>
            </a:r>
            <a:r>
              <a:rPr lang="fr-FR" sz="3200" dirty="0" smtClean="0"/>
              <a:t>Il </a:t>
            </a:r>
            <a:r>
              <a:rPr lang="fr-FR" sz="3200" dirty="0" err="1" smtClean="0"/>
              <a:t>coordinatore</a:t>
            </a:r>
            <a:r>
              <a:rPr lang="fr-FR" sz="3200" dirty="0" smtClean="0"/>
              <a:t>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10360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3AACFA-0814-4D24-8506-41C01C3C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46" y="1"/>
            <a:ext cx="9184606" cy="9675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4800" dirty="0" smtClean="0"/>
              <a:t>I </a:t>
            </a:r>
            <a:r>
              <a:rPr lang="fr-FR" sz="4800" dirty="0" err="1" smtClean="0"/>
              <a:t>paesi</a:t>
            </a:r>
            <a:r>
              <a:rPr lang="fr-FR" sz="4800" dirty="0" smtClean="0"/>
              <a:t> </a:t>
            </a:r>
            <a:r>
              <a:rPr lang="fr-FR" sz="4800" dirty="0" err="1" smtClean="0"/>
              <a:t>partner</a:t>
            </a:r>
            <a:endParaRPr lang="en-US" sz="48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356774D6-C870-4F0F-9F3F-C019C888A984}"/>
                  </a:ext>
                </a:extLst>
              </p14:cNvPr>
              <p14:cNvContentPartPr/>
              <p14:nvPr/>
            </p14:nvContentPartPr>
            <p14:xfrm>
              <a:off x="573929" y="3466158"/>
              <a:ext cx="360" cy="360"/>
            </p14:xfrm>
          </p:contentPart>
        </mc:Choice>
        <mc:Fallback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56774D6-C870-4F0F-9F3F-C019C888A98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67809" y="3460038"/>
                <a:ext cx="11880" cy="1188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Obraz 2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xmlns="" id="{1AEE6BF9-3C56-49D9-9EAA-604836BBFB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1157617" y="6619486"/>
            <a:ext cx="213983" cy="119555"/>
          </a:xfrm>
          <a:prstGeom prst="rect">
            <a:avLst/>
          </a:prstGeom>
        </p:spPr>
      </p:pic>
      <p:pic>
        <p:nvPicPr>
          <p:cNvPr id="42" name="Obraz 41">
            <a:extLst>
              <a:ext uri="{FF2B5EF4-FFF2-40B4-BE49-F238E27FC236}">
                <a16:creationId xmlns:a16="http://schemas.microsoft.com/office/drawing/2014/main" xmlns="" id="{36C2BFAE-35FD-4B57-97A9-CB5A8F2991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4642" y="903767"/>
            <a:ext cx="8633637" cy="55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2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4F5936-DB28-4E38-B759-45FD540A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</a:t>
            </a:r>
            <a:r>
              <a:rPr lang="fr-FR" dirty="0" err="1" smtClean="0"/>
              <a:t>ttività</a:t>
            </a:r>
            <a:r>
              <a:rPr lang="fr-FR" dirty="0" smtClean="0"/>
              <a:t> di </a:t>
            </a:r>
            <a:r>
              <a:rPr lang="fr-FR" dirty="0" err="1" smtClean="0"/>
              <a:t>apprendimento</a:t>
            </a:r>
            <a:r>
              <a:rPr lang="fr-FR" dirty="0" smtClean="0"/>
              <a:t>, d’</a:t>
            </a:r>
            <a:r>
              <a:rPr lang="fr-FR" dirty="0" err="1" smtClean="0"/>
              <a:t>insegnamento</a:t>
            </a:r>
            <a:r>
              <a:rPr lang="fr-FR" dirty="0" smtClean="0"/>
              <a:t> o di </a:t>
            </a:r>
            <a:r>
              <a:rPr lang="fr-FR" dirty="0" err="1" smtClean="0"/>
              <a:t>formazione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1C3B9A6-624B-45CF-B3D9-5E6C8B55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0" y="2268027"/>
            <a:ext cx="10011266" cy="4198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 smtClean="0"/>
              <a:t>Visi</a:t>
            </a:r>
            <a:r>
              <a:rPr lang="it-IT" sz="3600" dirty="0" err="1" smtClean="0"/>
              <a:t>ta</a:t>
            </a:r>
            <a:r>
              <a:rPr lang="pl-PL" sz="3600" dirty="0" smtClean="0"/>
              <a:t> de</a:t>
            </a:r>
            <a:r>
              <a:rPr lang="it-IT" sz="3600" dirty="0" smtClean="0"/>
              <a:t>gli</a:t>
            </a:r>
            <a:r>
              <a:rPr lang="fr-FR" sz="3600" dirty="0" smtClean="0"/>
              <a:t> </a:t>
            </a:r>
            <a:r>
              <a:rPr lang="fr-FR" sz="3600" dirty="0" err="1" smtClean="0"/>
              <a:t>alunni</a:t>
            </a:r>
            <a:r>
              <a:rPr lang="fr-FR" sz="3600" dirty="0" smtClean="0"/>
              <a:t> e </a:t>
            </a:r>
            <a:r>
              <a:rPr lang="fr-FR" sz="3600" dirty="0" err="1" smtClean="0"/>
              <a:t>degli</a:t>
            </a:r>
            <a:r>
              <a:rPr lang="fr-FR" sz="3600" dirty="0" smtClean="0"/>
              <a:t> </a:t>
            </a:r>
            <a:r>
              <a:rPr lang="fr-FR" sz="3600" dirty="0" err="1" smtClean="0"/>
              <a:t>insegnanti</a:t>
            </a:r>
            <a:r>
              <a:rPr lang="pl-PL" sz="3600" dirty="0" smtClean="0"/>
              <a:t> </a:t>
            </a:r>
            <a:r>
              <a:rPr lang="it-IT" sz="3600" dirty="0" smtClean="0"/>
              <a:t>a</a:t>
            </a:r>
            <a:r>
              <a:rPr lang="pl-PL" sz="3600" dirty="0" smtClean="0"/>
              <a:t>:</a:t>
            </a:r>
            <a:endParaRPr lang="pl-PL" sz="3600" dirty="0"/>
          </a:p>
          <a:p>
            <a:r>
              <a:rPr lang="pl-PL" sz="3600" dirty="0"/>
              <a:t>Catanzaro, </a:t>
            </a:r>
            <a:r>
              <a:rPr lang="pl-PL" sz="3600" dirty="0" smtClean="0"/>
              <a:t>Itali</a:t>
            </a:r>
            <a:r>
              <a:rPr lang="it-IT" sz="3600" dirty="0" smtClean="0"/>
              <a:t>a</a:t>
            </a:r>
            <a:r>
              <a:rPr lang="pl-PL" sz="3600" dirty="0" smtClean="0"/>
              <a:t> </a:t>
            </a:r>
            <a:r>
              <a:rPr lang="pl-PL" sz="3600" dirty="0"/>
              <a:t>– novembre 2017</a:t>
            </a:r>
          </a:p>
          <a:p>
            <a:r>
              <a:rPr lang="pl-PL" sz="3600" dirty="0"/>
              <a:t>Barreiro, </a:t>
            </a:r>
            <a:r>
              <a:rPr lang="pl-PL" sz="3600" dirty="0" smtClean="0"/>
              <a:t>Port</a:t>
            </a:r>
            <a:r>
              <a:rPr lang="it-IT" sz="3600" dirty="0" smtClean="0"/>
              <a:t>o</a:t>
            </a:r>
            <a:r>
              <a:rPr lang="pl-PL" sz="3600" dirty="0" smtClean="0"/>
              <a:t>gal</a:t>
            </a:r>
            <a:r>
              <a:rPr lang="it-IT" sz="3600" dirty="0" smtClean="0"/>
              <a:t>lo</a:t>
            </a:r>
            <a:r>
              <a:rPr lang="pl-PL" sz="3600" dirty="0" smtClean="0"/>
              <a:t> </a:t>
            </a:r>
            <a:r>
              <a:rPr lang="pl-PL" sz="3600" dirty="0"/>
              <a:t>– </a:t>
            </a:r>
            <a:r>
              <a:rPr lang="pl-PL" sz="3600" dirty="0" smtClean="0"/>
              <a:t>ma</a:t>
            </a:r>
            <a:r>
              <a:rPr lang="it-IT" sz="3600" dirty="0" err="1" smtClean="0"/>
              <a:t>ggio</a:t>
            </a:r>
            <a:r>
              <a:rPr lang="it-IT" sz="3600" dirty="0" smtClean="0"/>
              <a:t> </a:t>
            </a:r>
            <a:r>
              <a:rPr lang="pl-PL" sz="3600" dirty="0" smtClean="0"/>
              <a:t>2018</a:t>
            </a:r>
            <a:endParaRPr lang="pl-PL" sz="3600" dirty="0"/>
          </a:p>
          <a:p>
            <a:r>
              <a:rPr lang="pl-PL" sz="3600" dirty="0"/>
              <a:t>Sebes, </a:t>
            </a:r>
            <a:r>
              <a:rPr lang="pl-PL" sz="3600" dirty="0" smtClean="0"/>
              <a:t>Rom</a:t>
            </a:r>
            <a:r>
              <a:rPr lang="it-IT" sz="3600" dirty="0" smtClean="0"/>
              <a:t>a</a:t>
            </a:r>
            <a:r>
              <a:rPr lang="pl-PL" sz="3600" dirty="0" smtClean="0"/>
              <a:t>ni</a:t>
            </a:r>
            <a:r>
              <a:rPr lang="it-IT" sz="3600" dirty="0" smtClean="0"/>
              <a:t>a</a:t>
            </a:r>
            <a:r>
              <a:rPr lang="pl-PL" sz="3600" dirty="0" smtClean="0"/>
              <a:t> </a:t>
            </a:r>
            <a:r>
              <a:rPr lang="pl-PL" sz="3600" dirty="0"/>
              <a:t>– </a:t>
            </a:r>
            <a:r>
              <a:rPr lang="pl-PL" sz="3600" dirty="0" smtClean="0"/>
              <a:t>o</a:t>
            </a:r>
            <a:r>
              <a:rPr lang="it-IT" sz="3600" dirty="0" smtClean="0"/>
              <a:t>t</a:t>
            </a:r>
            <a:r>
              <a:rPr lang="pl-PL" sz="3600" dirty="0" smtClean="0"/>
              <a:t>tobre </a:t>
            </a:r>
            <a:r>
              <a:rPr lang="pl-PL" sz="3600" dirty="0"/>
              <a:t>2018</a:t>
            </a:r>
          </a:p>
          <a:p>
            <a:r>
              <a:rPr lang="pl-PL" sz="3600" dirty="0"/>
              <a:t>Kolbuszowa, </a:t>
            </a:r>
            <a:r>
              <a:rPr lang="pl-PL" sz="3600" dirty="0" smtClean="0"/>
              <a:t>Polo</a:t>
            </a:r>
            <a:r>
              <a:rPr lang="it-IT" sz="3600" dirty="0" err="1" smtClean="0"/>
              <a:t>nia</a:t>
            </a:r>
            <a:r>
              <a:rPr lang="pl-PL" sz="3600" dirty="0" smtClean="0"/>
              <a:t> </a:t>
            </a:r>
            <a:r>
              <a:rPr lang="pl-PL" sz="3600" dirty="0"/>
              <a:t>– </a:t>
            </a:r>
            <a:r>
              <a:rPr lang="pl-PL" sz="3600" dirty="0" smtClean="0"/>
              <a:t>ma</a:t>
            </a:r>
            <a:r>
              <a:rPr lang="it-IT" sz="3600" dirty="0" err="1" smtClean="0"/>
              <a:t>ggio</a:t>
            </a:r>
            <a:r>
              <a:rPr lang="pl-PL" sz="3600" dirty="0" smtClean="0"/>
              <a:t> </a:t>
            </a:r>
            <a:r>
              <a:rPr lang="pl-PL" sz="3600" dirty="0"/>
              <a:t>2019</a:t>
            </a:r>
          </a:p>
          <a:p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4229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7C065E-9458-4C87-814D-BCA2FD55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Visite transna</a:t>
            </a:r>
            <a:r>
              <a:rPr lang="it-IT" dirty="0" smtClean="0"/>
              <a:t>z</a:t>
            </a:r>
            <a:r>
              <a:rPr lang="pl-PL" dirty="0" smtClean="0"/>
              <a:t>ional</a:t>
            </a:r>
            <a:r>
              <a:rPr lang="it-IT" dirty="0" smtClean="0"/>
              <a:t>i</a:t>
            </a:r>
            <a:r>
              <a:rPr lang="pl-PL" dirty="0" smtClean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de</a:t>
            </a:r>
            <a:r>
              <a:rPr lang="it-IT" dirty="0" smtClean="0"/>
              <a:t>i</a:t>
            </a:r>
            <a:r>
              <a:rPr lang="pl-PL" dirty="0" smtClean="0"/>
              <a:t> coordinat</a:t>
            </a:r>
            <a:r>
              <a:rPr lang="it-IT" dirty="0" smtClean="0"/>
              <a:t>ori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B246DBE-0B6D-4491-B819-EF3DD909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3600" dirty="0"/>
          </a:p>
          <a:p>
            <a:r>
              <a:rPr lang="pl-PL" sz="3600" dirty="0"/>
              <a:t>Kolbuszowa, </a:t>
            </a:r>
            <a:r>
              <a:rPr lang="pl-PL" sz="3600" dirty="0" smtClean="0"/>
              <a:t>Polo</a:t>
            </a:r>
            <a:r>
              <a:rPr lang="it-IT" sz="3600" dirty="0" err="1" smtClean="0"/>
              <a:t>nia</a:t>
            </a:r>
            <a:r>
              <a:rPr lang="pl-PL" sz="3600" dirty="0" smtClean="0"/>
              <a:t> </a:t>
            </a:r>
            <a:r>
              <a:rPr lang="pl-PL" sz="3600" dirty="0"/>
              <a:t>– </a:t>
            </a:r>
            <a:r>
              <a:rPr lang="pl-PL" sz="3600" dirty="0" smtClean="0"/>
              <a:t>o</a:t>
            </a:r>
            <a:r>
              <a:rPr lang="it-IT" sz="3600" dirty="0" smtClean="0"/>
              <a:t>t</a:t>
            </a:r>
            <a:r>
              <a:rPr lang="pl-PL" sz="3600" dirty="0" smtClean="0"/>
              <a:t>tobre </a:t>
            </a:r>
            <a:r>
              <a:rPr lang="pl-PL" sz="3600" dirty="0"/>
              <a:t>2017</a:t>
            </a:r>
          </a:p>
          <a:p>
            <a:r>
              <a:rPr lang="pl-PL" sz="3600" dirty="0"/>
              <a:t>Catanzaro, </a:t>
            </a:r>
            <a:r>
              <a:rPr lang="pl-PL" sz="3600" dirty="0" smtClean="0"/>
              <a:t>Itali</a:t>
            </a:r>
            <a:r>
              <a:rPr lang="it-IT" sz="3600" dirty="0" smtClean="0"/>
              <a:t>a</a:t>
            </a:r>
            <a:r>
              <a:rPr lang="pl-PL" sz="3600" dirty="0" smtClean="0"/>
              <a:t> </a:t>
            </a:r>
            <a:r>
              <a:rPr lang="pl-PL" sz="3600" dirty="0"/>
              <a:t>– </a:t>
            </a:r>
            <a:r>
              <a:rPr lang="pl-PL" sz="3600" dirty="0" smtClean="0"/>
              <a:t>se</a:t>
            </a:r>
            <a:r>
              <a:rPr lang="it-IT" sz="3600" dirty="0" smtClean="0"/>
              <a:t>t</a:t>
            </a:r>
            <a:r>
              <a:rPr lang="pl-PL" sz="3600" dirty="0" smtClean="0"/>
              <a:t>tembre </a:t>
            </a:r>
            <a:r>
              <a:rPr lang="pl-PL" sz="3600" dirty="0"/>
              <a:t>2018</a:t>
            </a:r>
          </a:p>
          <a:p>
            <a:pPr marL="0" indent="0"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8722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7EAC8C-A030-4DD8-8988-54CC3CBA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</a:t>
            </a:r>
            <a:r>
              <a:rPr lang="pl-PL" dirty="0" smtClean="0"/>
              <a:t> ob</a:t>
            </a:r>
            <a:r>
              <a:rPr lang="it-IT" dirty="0" err="1" smtClean="0"/>
              <a:t>iettivi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4FF44FC-785E-4A67-9C5D-10C2E1AF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62" y="1180214"/>
            <a:ext cx="10981851" cy="4342321"/>
          </a:xfrm>
        </p:spPr>
        <p:txBody>
          <a:bodyPr>
            <a:noAutofit/>
          </a:bodyPr>
          <a:lstStyle/>
          <a:p>
            <a:pPr marL="457200" indent="-457200"/>
            <a:r>
              <a:rPr lang="pl-PL" sz="2400" dirty="0" smtClean="0"/>
              <a:t>a</a:t>
            </a:r>
            <a:r>
              <a:rPr lang="fr-FR" sz="2400" dirty="0" err="1" smtClean="0"/>
              <a:t>pprofondire</a:t>
            </a:r>
            <a:r>
              <a:rPr lang="fr-FR" sz="2400" dirty="0" smtClean="0"/>
              <a:t> la </a:t>
            </a:r>
            <a:r>
              <a:rPr lang="fr-FR" sz="2400" dirty="0" err="1" smtClean="0"/>
              <a:t>conoscenza</a:t>
            </a:r>
            <a:r>
              <a:rPr lang="fr-FR" sz="2400" dirty="0" smtClean="0"/>
              <a:t> </a:t>
            </a:r>
            <a:r>
              <a:rPr lang="fr-FR" sz="2400" dirty="0" err="1" smtClean="0"/>
              <a:t>riguardo</a:t>
            </a:r>
            <a:r>
              <a:rPr lang="fr-FR" sz="2400" dirty="0" smtClean="0"/>
              <a:t> un </a:t>
            </a:r>
            <a:r>
              <a:rPr lang="fr-FR" sz="2400" dirty="0" err="1" smtClean="0"/>
              <a:t>modello</a:t>
            </a:r>
            <a:r>
              <a:rPr lang="fr-FR" sz="2400" dirty="0" smtClean="0"/>
              <a:t> di </a:t>
            </a:r>
            <a:r>
              <a:rPr lang="fr-FR" sz="2400" dirty="0" err="1" smtClean="0"/>
              <a:t>vita</a:t>
            </a:r>
            <a:r>
              <a:rPr lang="fr-FR" sz="2400" dirty="0" smtClean="0"/>
              <a:t> sana</a:t>
            </a:r>
            <a:endParaRPr lang="pl-PL" sz="2400" dirty="0"/>
          </a:p>
          <a:p>
            <a:r>
              <a:rPr lang="pl-PL" sz="2400" dirty="0" smtClean="0"/>
              <a:t>Promu</a:t>
            </a:r>
            <a:r>
              <a:rPr lang="it-IT" sz="2400" dirty="0" smtClean="0"/>
              <a:t>o</a:t>
            </a:r>
            <a:r>
              <a:rPr lang="pl-PL" sz="2400" dirty="0" smtClean="0"/>
              <a:t>v</a:t>
            </a:r>
            <a:r>
              <a:rPr lang="it-IT" sz="2400" dirty="0" smtClean="0"/>
              <a:t>ere una corretta </a:t>
            </a:r>
            <a:r>
              <a:rPr lang="pl-PL" sz="2400" dirty="0" smtClean="0"/>
              <a:t>alimenta</a:t>
            </a:r>
            <a:r>
              <a:rPr lang="it-IT" sz="2400" dirty="0" err="1" smtClean="0"/>
              <a:t>zione</a:t>
            </a:r>
            <a:r>
              <a:rPr lang="it-IT" sz="2400" dirty="0" smtClean="0"/>
              <a:t> </a:t>
            </a:r>
            <a:endParaRPr lang="pl-PL" sz="2400" dirty="0"/>
          </a:p>
          <a:p>
            <a:r>
              <a:rPr lang="fr-FR" sz="2400" dirty="0" err="1" smtClean="0"/>
              <a:t>Conoscere</a:t>
            </a:r>
            <a:r>
              <a:rPr lang="fr-FR" sz="2400" dirty="0" smtClean="0"/>
              <a:t> </a:t>
            </a:r>
            <a:r>
              <a:rPr lang="fr-FR" sz="2400" dirty="0" err="1" smtClean="0"/>
              <a:t>soluzioni</a:t>
            </a:r>
            <a:r>
              <a:rPr lang="fr-FR" sz="2400" dirty="0" smtClean="0"/>
              <a:t> </a:t>
            </a:r>
            <a:r>
              <a:rPr lang="fr-FR" sz="2400" dirty="0" err="1" smtClean="0"/>
              <a:t>efficaci</a:t>
            </a:r>
            <a:r>
              <a:rPr lang="fr-FR" sz="2400" dirty="0" smtClean="0"/>
              <a:t> per la </a:t>
            </a:r>
            <a:r>
              <a:rPr lang="fr-FR" sz="2400" dirty="0" err="1" smtClean="0"/>
              <a:t>protezione</a:t>
            </a:r>
            <a:r>
              <a:rPr lang="fr-FR" sz="2400" dirty="0" smtClean="0"/>
              <a:t> </a:t>
            </a:r>
            <a:r>
              <a:rPr lang="fr-FR" sz="2400" dirty="0" err="1" smtClean="0"/>
              <a:t>dell’ambiente</a:t>
            </a:r>
            <a:endParaRPr lang="pl-PL" sz="2400" dirty="0"/>
          </a:p>
          <a:p>
            <a:pPr lvl="0"/>
            <a:r>
              <a:rPr lang="it-IT" sz="2400" dirty="0" smtClean="0"/>
              <a:t>Imparare a rispettare l’ambiente</a:t>
            </a:r>
            <a:endParaRPr lang="pl-PL" sz="2400" dirty="0"/>
          </a:p>
          <a:p>
            <a:pPr lvl="0"/>
            <a:r>
              <a:rPr lang="pl-PL" sz="2400" dirty="0" smtClean="0"/>
              <a:t>Con</a:t>
            </a:r>
            <a:r>
              <a:rPr lang="it-IT" sz="2400" dirty="0" err="1" smtClean="0"/>
              <a:t>oscere</a:t>
            </a:r>
            <a:r>
              <a:rPr lang="it-IT" sz="2400" dirty="0" smtClean="0"/>
              <a:t> i principi dello sviluppo sostenibile</a:t>
            </a:r>
            <a:endParaRPr lang="pl-PL" sz="2400" dirty="0"/>
          </a:p>
          <a:p>
            <a:pPr lvl="0"/>
            <a:r>
              <a:rPr lang="fr-FR" sz="2400" dirty="0" err="1" smtClean="0"/>
              <a:t>Promuovere</a:t>
            </a:r>
            <a:r>
              <a:rPr lang="fr-FR" sz="2400" dirty="0" smtClean="0"/>
              <a:t>  la </a:t>
            </a:r>
            <a:r>
              <a:rPr lang="fr-FR" sz="2400" dirty="0" err="1" smtClean="0"/>
              <a:t>cittadinanza</a:t>
            </a:r>
            <a:r>
              <a:rPr lang="fr-FR" sz="2400" dirty="0" smtClean="0"/>
              <a:t> </a:t>
            </a:r>
            <a:r>
              <a:rPr lang="fr-FR" sz="2400" dirty="0" err="1" smtClean="0"/>
              <a:t>attiva</a:t>
            </a:r>
            <a:endParaRPr lang="pl-PL" sz="2400" dirty="0"/>
          </a:p>
          <a:p>
            <a:r>
              <a:rPr lang="pl-PL" sz="2400" dirty="0" smtClean="0"/>
              <a:t>Perfe</a:t>
            </a:r>
            <a:r>
              <a:rPr lang="it-IT" sz="2400" dirty="0" smtClean="0"/>
              <a:t>z</a:t>
            </a:r>
            <a:r>
              <a:rPr lang="pl-PL" sz="2400" dirty="0" smtClean="0"/>
              <a:t>io</a:t>
            </a:r>
            <a:r>
              <a:rPr lang="it-IT" sz="2400" dirty="0" err="1" smtClean="0"/>
              <a:t>nare</a:t>
            </a:r>
            <a:r>
              <a:rPr lang="pl-PL" sz="2400" dirty="0" smtClean="0"/>
              <a:t> le comp</a:t>
            </a:r>
            <a:r>
              <a:rPr lang="fr-FR" sz="2400" dirty="0" smtClean="0"/>
              <a:t>e</a:t>
            </a:r>
            <a:r>
              <a:rPr lang="pl-PL" sz="2400" dirty="0" smtClean="0"/>
              <a:t>ten</a:t>
            </a:r>
            <a:r>
              <a:rPr lang="it-IT" sz="2400" dirty="0" err="1" smtClean="0"/>
              <a:t>ze</a:t>
            </a:r>
            <a:r>
              <a:rPr lang="it-IT" sz="2400" dirty="0" smtClean="0"/>
              <a:t> di cittadinanza europea (comunicazione in lingua straniera, competenza digitale, competenza sociale e civica,</a:t>
            </a:r>
          </a:p>
          <a:p>
            <a:pPr>
              <a:buNone/>
            </a:pPr>
            <a:r>
              <a:rPr lang="it-IT" sz="2400" dirty="0" smtClean="0"/>
              <a:t>spirito d’iniziativa ed imprenditorialità, consapevolezza culturale, imparare ad imparare) </a:t>
            </a:r>
            <a:endParaRPr lang="pl-PL" sz="2400" dirty="0"/>
          </a:p>
          <a:p>
            <a:r>
              <a:rPr lang="pl-PL" sz="2400" dirty="0" smtClean="0"/>
              <a:t>Diversifi</a:t>
            </a:r>
            <a:r>
              <a:rPr lang="it-IT" sz="2400" dirty="0" smtClean="0"/>
              <a:t>care</a:t>
            </a:r>
            <a:r>
              <a:rPr lang="pl-PL" sz="2400" dirty="0" smtClean="0"/>
              <a:t> </a:t>
            </a:r>
            <a:r>
              <a:rPr lang="it-IT" sz="2400" dirty="0" smtClean="0"/>
              <a:t>gli approcci  metodologici nell’insegnamento attraverso l’uso delle TIC</a:t>
            </a:r>
            <a:endParaRPr lang="pl-PL" sz="2400" dirty="0"/>
          </a:p>
          <a:p>
            <a:endParaRPr lang="pl-PL" sz="2400" b="1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42500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CBEE47-C67E-4096-885F-879CA247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principali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8E17910-6EF5-4CBB-8869-C41D6D58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6483"/>
            <a:ext cx="10482230" cy="4178200"/>
          </a:xfrm>
        </p:spPr>
        <p:txBody>
          <a:bodyPr>
            <a:noAutofit/>
          </a:bodyPr>
          <a:lstStyle/>
          <a:p>
            <a:r>
              <a:rPr lang="it-IT" sz="2400" dirty="0" smtClean="0"/>
              <a:t>C</a:t>
            </a:r>
            <a:r>
              <a:rPr lang="pl-PL" sz="2400" dirty="0" smtClean="0"/>
              <a:t>ors</a:t>
            </a:r>
            <a:r>
              <a:rPr lang="it-IT" sz="2400" dirty="0" smtClean="0"/>
              <a:t>i</a:t>
            </a:r>
            <a:r>
              <a:rPr lang="pl-PL" sz="2400" dirty="0" smtClean="0"/>
              <a:t> interdisciplina</a:t>
            </a:r>
            <a:r>
              <a:rPr lang="it-IT" sz="2400" dirty="0" err="1" smtClean="0"/>
              <a:t>ri</a:t>
            </a:r>
            <a:r>
              <a:rPr lang="pl-PL" sz="2400" dirty="0" smtClean="0"/>
              <a:t> (</a:t>
            </a:r>
            <a:r>
              <a:rPr lang="it-IT" sz="2400" dirty="0" smtClean="0"/>
              <a:t>scienze</a:t>
            </a:r>
            <a:r>
              <a:rPr lang="pl-PL" sz="2400" dirty="0" smtClean="0"/>
              <a:t>, </a:t>
            </a:r>
            <a:r>
              <a:rPr lang="it-IT" sz="2400" dirty="0" smtClean="0"/>
              <a:t>economia, </a:t>
            </a:r>
            <a:r>
              <a:rPr lang="pl-PL" sz="2400" dirty="0" smtClean="0"/>
              <a:t>franc</a:t>
            </a:r>
            <a:r>
              <a:rPr lang="it-IT" sz="2400" dirty="0" err="1" smtClean="0"/>
              <a:t>ese</a:t>
            </a:r>
            <a:r>
              <a:rPr lang="pl-PL" sz="2400" dirty="0" smtClean="0"/>
              <a:t>, </a:t>
            </a:r>
            <a:r>
              <a:rPr lang="it-IT" sz="2400" dirty="0" smtClean="0"/>
              <a:t>inglese)</a:t>
            </a:r>
            <a:endParaRPr lang="pl-PL" sz="2400" dirty="0"/>
          </a:p>
          <a:p>
            <a:r>
              <a:rPr lang="it-IT" sz="2400" dirty="0" smtClean="0"/>
              <a:t>C</a:t>
            </a:r>
            <a:r>
              <a:rPr lang="fr-FR" sz="2400" dirty="0" err="1" smtClean="0"/>
              <a:t>reazione</a:t>
            </a:r>
            <a:r>
              <a:rPr lang="fr-FR" sz="2400" dirty="0" smtClean="0"/>
              <a:t> di </a:t>
            </a:r>
            <a:r>
              <a:rPr lang="fr-FR" sz="2400" dirty="0" err="1" smtClean="0"/>
              <a:t>giochi</a:t>
            </a:r>
            <a:r>
              <a:rPr lang="fr-FR" sz="2400" dirty="0" smtClean="0"/>
              <a:t> </a:t>
            </a:r>
            <a:r>
              <a:rPr lang="fr-FR" sz="2400" dirty="0" err="1" smtClean="0"/>
              <a:t>interattivi</a:t>
            </a:r>
            <a:r>
              <a:rPr lang="fr-FR" sz="2400" dirty="0" smtClean="0"/>
              <a:t> online</a:t>
            </a:r>
            <a:endParaRPr lang="pl-PL" sz="2400" dirty="0"/>
          </a:p>
          <a:p>
            <a:r>
              <a:rPr lang="it-IT" sz="2400" dirty="0" smtClean="0"/>
              <a:t>Lavoro collaborativo in gruppi </a:t>
            </a:r>
            <a:r>
              <a:rPr lang="pl-PL" sz="2400" dirty="0" smtClean="0"/>
              <a:t> interna</a:t>
            </a:r>
            <a:r>
              <a:rPr lang="it-IT" sz="2400" dirty="0" err="1" smtClean="0"/>
              <a:t>zionali</a:t>
            </a:r>
            <a:endParaRPr lang="it-IT" sz="2400" dirty="0" smtClean="0"/>
          </a:p>
          <a:p>
            <a:r>
              <a:rPr lang="it-IT" sz="2400" dirty="0" smtClean="0"/>
              <a:t>Uso delle piattaforme didattiche </a:t>
            </a:r>
            <a:r>
              <a:rPr lang="it-IT" sz="2400" dirty="0" err="1" smtClean="0"/>
              <a:t>eTwinning</a:t>
            </a:r>
            <a:r>
              <a:rPr lang="it-IT" sz="2400" dirty="0" smtClean="0"/>
              <a:t> ed </a:t>
            </a:r>
            <a:r>
              <a:rPr lang="it-IT" sz="2400" dirty="0" err="1" smtClean="0"/>
              <a:t>Edmodo</a:t>
            </a:r>
            <a:endParaRPr lang="pl-PL" sz="2400" dirty="0"/>
          </a:p>
          <a:p>
            <a:r>
              <a:rPr lang="it-IT" sz="2400" dirty="0" smtClean="0"/>
              <a:t>P</a:t>
            </a:r>
            <a:r>
              <a:rPr lang="pl-PL" sz="2400" dirty="0" smtClean="0"/>
              <a:t>art</a:t>
            </a:r>
            <a:r>
              <a:rPr lang="it-IT" sz="2400" dirty="0" smtClean="0"/>
              <a:t>e</a:t>
            </a:r>
            <a:r>
              <a:rPr lang="pl-PL" sz="2400" dirty="0" smtClean="0"/>
              <a:t>cipa</a:t>
            </a:r>
            <a:r>
              <a:rPr lang="it-IT" sz="2400" dirty="0" smtClean="0"/>
              <a:t>z</a:t>
            </a:r>
            <a:r>
              <a:rPr lang="pl-PL" sz="2400" dirty="0" smtClean="0"/>
              <a:t>ion</a:t>
            </a:r>
            <a:r>
              <a:rPr lang="it-IT" sz="2400" dirty="0" smtClean="0"/>
              <a:t>e ad iniziative mondiali:</a:t>
            </a:r>
            <a:r>
              <a:rPr lang="pl-PL" sz="2400" dirty="0" smtClean="0"/>
              <a:t> </a:t>
            </a:r>
            <a:endParaRPr lang="pl-PL" sz="2400" dirty="0"/>
          </a:p>
          <a:p>
            <a:pPr marL="0" indent="0">
              <a:buNone/>
            </a:pPr>
            <a:r>
              <a:rPr lang="fr-FR" sz="2400" dirty="0" smtClean="0"/>
              <a:t>-</a:t>
            </a:r>
            <a:r>
              <a:rPr lang="fr-FR" sz="2400" dirty="0" err="1" smtClean="0"/>
              <a:t>Giornata</a:t>
            </a:r>
            <a:r>
              <a:rPr lang="fr-FR" sz="2400" dirty="0" smtClean="0"/>
              <a:t> </a:t>
            </a:r>
            <a:r>
              <a:rPr lang="fr-FR" sz="2400" dirty="0"/>
              <a:t>mondiale </a:t>
            </a:r>
            <a:r>
              <a:rPr lang="fr-FR" sz="2400" dirty="0" err="1" smtClean="0"/>
              <a:t>dell‘acqua</a:t>
            </a:r>
            <a:r>
              <a:rPr lang="fr-FR" sz="2400" dirty="0" smtClean="0"/>
              <a:t>, </a:t>
            </a:r>
            <a:endParaRPr lang="pl-PL" sz="2400" dirty="0"/>
          </a:p>
          <a:p>
            <a:pPr marL="0" indent="0">
              <a:buNone/>
            </a:pPr>
            <a:r>
              <a:rPr lang="fr-FR" sz="2400" dirty="0" smtClean="0"/>
              <a:t>-</a:t>
            </a:r>
            <a:r>
              <a:rPr lang="fr-FR" sz="2400" dirty="0" err="1" smtClean="0"/>
              <a:t>Un’ora</a:t>
            </a:r>
            <a:r>
              <a:rPr lang="fr-FR" sz="2400" dirty="0" smtClean="0"/>
              <a:t> per </a:t>
            </a:r>
            <a:r>
              <a:rPr lang="fr-FR" sz="2400" dirty="0"/>
              <a:t>la </a:t>
            </a:r>
            <a:r>
              <a:rPr lang="fr-FR" sz="2400" dirty="0" smtClean="0"/>
              <a:t>Terra/</a:t>
            </a:r>
            <a:r>
              <a:rPr lang="fr-FR" sz="2400" dirty="0" err="1" smtClean="0"/>
              <a:t>Earth</a:t>
            </a:r>
            <a:r>
              <a:rPr lang="fr-FR" sz="2400" dirty="0" smtClean="0"/>
              <a:t> </a:t>
            </a:r>
            <a:r>
              <a:rPr lang="fr-FR" sz="2400" dirty="0"/>
              <a:t>Hour, </a:t>
            </a:r>
            <a:endParaRPr lang="pl-PL" sz="2400" dirty="0"/>
          </a:p>
          <a:p>
            <a:pPr marL="0" indent="0">
              <a:buNone/>
            </a:pPr>
            <a:r>
              <a:rPr lang="fr-FR" sz="2400" dirty="0" smtClean="0"/>
              <a:t> -Terra Madre Day, </a:t>
            </a:r>
            <a:endParaRPr lang="pl-PL" sz="2400" dirty="0"/>
          </a:p>
          <a:p>
            <a:pPr marL="0" indent="0">
              <a:buNone/>
            </a:pPr>
            <a:r>
              <a:rPr lang="fr-FR" sz="2400" dirty="0" smtClean="0"/>
              <a:t>-</a:t>
            </a:r>
            <a:r>
              <a:rPr lang="fr-FR" sz="2400" dirty="0" err="1" smtClean="0"/>
              <a:t>Giornata</a:t>
            </a:r>
            <a:r>
              <a:rPr lang="fr-FR" sz="2400" dirty="0" smtClean="0"/>
              <a:t> </a:t>
            </a:r>
            <a:r>
              <a:rPr lang="fr-FR" sz="2400" dirty="0" err="1" smtClean="0"/>
              <a:t>europea</a:t>
            </a:r>
            <a:r>
              <a:rPr lang="fr-FR" sz="2400" dirty="0" smtClean="0"/>
              <a:t> </a:t>
            </a:r>
            <a:r>
              <a:rPr lang="fr-FR" sz="2400" dirty="0" err="1" smtClean="0"/>
              <a:t>dell’alimentazione</a:t>
            </a:r>
            <a:r>
              <a:rPr lang="fr-FR" sz="2400" dirty="0" smtClean="0"/>
              <a:t> sana</a:t>
            </a:r>
            <a:r>
              <a:rPr lang="pl-PL" sz="2400" dirty="0" smtClean="0"/>
              <a:t> </a:t>
            </a:r>
            <a:endParaRPr lang="pl-PL" sz="2400" dirty="0"/>
          </a:p>
          <a:p>
            <a:r>
              <a:rPr lang="it-IT" sz="2400" dirty="0" smtClean="0"/>
              <a:t>O</a:t>
            </a:r>
            <a:r>
              <a:rPr lang="pl-PL" sz="2400" dirty="0" smtClean="0"/>
              <a:t>rgani</a:t>
            </a:r>
            <a:r>
              <a:rPr lang="it-IT" sz="2400" dirty="0" err="1" smtClean="0"/>
              <a:t>zz</a:t>
            </a:r>
            <a:r>
              <a:rPr lang="pl-PL" sz="2400" dirty="0" smtClean="0"/>
              <a:t>a</a:t>
            </a:r>
            <a:r>
              <a:rPr lang="it-IT" sz="2400" dirty="0" smtClean="0"/>
              <a:t>z</a:t>
            </a:r>
            <a:r>
              <a:rPr lang="pl-PL" sz="2400" dirty="0" smtClean="0"/>
              <a:t>ion</a:t>
            </a:r>
            <a:r>
              <a:rPr lang="it-IT" sz="2400" dirty="0" smtClean="0"/>
              <a:t>e nelle città partner  di picnic in bici per promuovere mezzi di trasporto ecologici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3476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FDA853-2E21-4A0F-A6EA-01DC1074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</a:t>
            </a:r>
            <a:r>
              <a:rPr lang="pl-PL" dirty="0" smtClean="0"/>
              <a:t> </a:t>
            </a:r>
            <a:r>
              <a:rPr lang="fr-FR" dirty="0" err="1" smtClean="0"/>
              <a:t>prodotti</a:t>
            </a:r>
            <a:r>
              <a:rPr lang="fr-FR" dirty="0" smtClean="0"/>
              <a:t> da </a:t>
            </a:r>
            <a:r>
              <a:rPr lang="fr-FR" dirty="0" err="1" smtClean="0"/>
              <a:t>realizzare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957DA43-89B5-4842-9D65-DDFEA77EE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1367624"/>
            <a:ext cx="10457885" cy="5168348"/>
          </a:xfrm>
        </p:spPr>
        <p:txBody>
          <a:bodyPr>
            <a:noAutofit/>
          </a:bodyPr>
          <a:lstStyle/>
          <a:p>
            <a:r>
              <a:rPr lang="it-IT" sz="2400" dirty="0" smtClean="0"/>
              <a:t>B</a:t>
            </a:r>
            <a:r>
              <a:rPr lang="fr-FR" sz="2400" dirty="0" smtClean="0"/>
              <a:t>log </a:t>
            </a:r>
            <a:r>
              <a:rPr lang="fr-FR" sz="2400" dirty="0" err="1" smtClean="0"/>
              <a:t>del</a:t>
            </a:r>
            <a:r>
              <a:rPr lang="fr-FR" sz="2400" dirty="0" smtClean="0"/>
              <a:t> </a:t>
            </a:r>
            <a:r>
              <a:rPr lang="fr-FR" sz="2400" dirty="0" err="1" smtClean="0"/>
              <a:t>progetto</a:t>
            </a:r>
            <a:r>
              <a:rPr lang="fr-FR" sz="2400" dirty="0" smtClean="0"/>
              <a:t> con guida per i </a:t>
            </a:r>
            <a:r>
              <a:rPr lang="fr-FR" sz="2400" dirty="0" err="1" smtClean="0"/>
              <a:t>lettori</a:t>
            </a:r>
            <a:r>
              <a:rPr lang="fr-FR" sz="2400" dirty="0" smtClean="0"/>
              <a:t>  « Vita sana, corpo </a:t>
            </a:r>
            <a:r>
              <a:rPr lang="fr-FR" sz="2400" dirty="0" err="1" smtClean="0"/>
              <a:t>sano</a:t>
            </a:r>
            <a:r>
              <a:rPr lang="fr-FR" sz="2400" dirty="0" smtClean="0"/>
              <a:t>”</a:t>
            </a:r>
            <a:endParaRPr lang="pl-PL" sz="2400" dirty="0"/>
          </a:p>
          <a:p>
            <a:pPr lvl="0"/>
            <a:r>
              <a:rPr lang="it-IT" sz="2400" dirty="0" err="1" smtClean="0"/>
              <a:t>Ri</a:t>
            </a:r>
            <a:r>
              <a:rPr lang="pl-PL" sz="2400" dirty="0" smtClean="0"/>
              <a:t>cette sa</a:t>
            </a:r>
            <a:r>
              <a:rPr lang="it-IT" sz="2400" dirty="0" smtClean="0"/>
              <a:t>ne</a:t>
            </a:r>
            <a:r>
              <a:rPr lang="pl-PL" sz="2400" dirty="0" smtClean="0"/>
              <a:t> </a:t>
            </a:r>
            <a:r>
              <a:rPr lang="it-IT" sz="2400" dirty="0" smtClean="0"/>
              <a:t>“La mia ricetta del giorno</a:t>
            </a:r>
            <a:r>
              <a:rPr lang="pl-PL" sz="2400" dirty="0" smtClean="0"/>
              <a:t>”</a:t>
            </a:r>
            <a:endParaRPr lang="pl-PL" sz="2400" dirty="0"/>
          </a:p>
          <a:p>
            <a:pPr lvl="0"/>
            <a:r>
              <a:rPr lang="it-IT" sz="2400" dirty="0" smtClean="0"/>
              <a:t>Schede didattiche dei corsi interdisciplinari</a:t>
            </a:r>
            <a:endParaRPr lang="pl-PL" sz="2400" dirty="0"/>
          </a:p>
          <a:p>
            <a:pPr lvl="0"/>
            <a:r>
              <a:rPr lang="it-IT" sz="2400" dirty="0" smtClean="0"/>
              <a:t>Q</a:t>
            </a:r>
            <a:r>
              <a:rPr lang="pl-PL" sz="2400" dirty="0" smtClean="0"/>
              <a:t>uiz </a:t>
            </a:r>
            <a:r>
              <a:rPr lang="pl-PL" sz="2400" dirty="0"/>
              <a:t>, </a:t>
            </a:r>
            <a:r>
              <a:rPr lang="it-IT" sz="2400" dirty="0" smtClean="0"/>
              <a:t>giochi online</a:t>
            </a:r>
            <a:endParaRPr lang="pl-PL" sz="2400" dirty="0"/>
          </a:p>
          <a:p>
            <a:pPr lvl="0"/>
            <a:r>
              <a:rPr lang="it-IT" sz="2400" dirty="0" smtClean="0"/>
              <a:t>B</a:t>
            </a:r>
            <a:r>
              <a:rPr lang="pl-PL" sz="2400" dirty="0" smtClean="0"/>
              <a:t>rochure</a:t>
            </a:r>
            <a:r>
              <a:rPr lang="it-IT" sz="2400" dirty="0" smtClean="0"/>
              <a:t> e </a:t>
            </a:r>
            <a:r>
              <a:rPr lang="pl-PL" sz="2400" dirty="0" smtClean="0"/>
              <a:t> depliant</a:t>
            </a:r>
            <a:r>
              <a:rPr lang="it-IT" sz="2400" dirty="0" smtClean="0"/>
              <a:t> per gli alunni dell’Istituto e per i cittadini</a:t>
            </a:r>
            <a:endParaRPr lang="pl-PL" sz="2400" dirty="0"/>
          </a:p>
          <a:p>
            <a:pPr lvl="0"/>
            <a:r>
              <a:rPr lang="it-IT" sz="2400" dirty="0" smtClean="0"/>
              <a:t>P</a:t>
            </a:r>
            <a:r>
              <a:rPr lang="pl-PL" sz="2400" dirty="0" smtClean="0"/>
              <a:t>resenta</a:t>
            </a:r>
            <a:r>
              <a:rPr lang="it-IT" sz="2400" dirty="0" smtClean="0"/>
              <a:t>z</a:t>
            </a:r>
            <a:r>
              <a:rPr lang="pl-PL" sz="2400" dirty="0" smtClean="0"/>
              <a:t>ion</a:t>
            </a:r>
            <a:r>
              <a:rPr lang="it-IT" sz="2400" dirty="0" smtClean="0"/>
              <a:t>i </a:t>
            </a:r>
            <a:r>
              <a:rPr lang="pl-PL" sz="2400" dirty="0" smtClean="0"/>
              <a:t> </a:t>
            </a:r>
            <a:r>
              <a:rPr lang="pl-PL" sz="2400" dirty="0"/>
              <a:t>Power Point </a:t>
            </a:r>
            <a:r>
              <a:rPr lang="pl-PL" sz="2400" dirty="0" smtClean="0"/>
              <a:t>e </a:t>
            </a:r>
            <a:r>
              <a:rPr lang="pl-PL" sz="2400" dirty="0"/>
              <a:t>Prezi</a:t>
            </a:r>
          </a:p>
          <a:p>
            <a:pPr lvl="0"/>
            <a:r>
              <a:rPr lang="fr-FR" sz="2400" dirty="0" err="1" smtClean="0"/>
              <a:t>Foto</a:t>
            </a:r>
            <a:r>
              <a:rPr lang="fr-FR" sz="2400" dirty="0" smtClean="0"/>
              <a:t>,  reportages e </a:t>
            </a:r>
            <a:r>
              <a:rPr lang="fr-FR" sz="2400" dirty="0" err="1" smtClean="0"/>
              <a:t>filmati</a:t>
            </a:r>
            <a:r>
              <a:rPr lang="fr-FR" sz="2400" dirty="0" smtClean="0"/>
              <a:t> delle </a:t>
            </a:r>
            <a:r>
              <a:rPr lang="fr-FR" sz="2400" dirty="0" err="1" smtClean="0"/>
              <a:t>attività</a:t>
            </a:r>
            <a:r>
              <a:rPr lang="fr-FR" sz="2400" dirty="0" smtClean="0"/>
              <a:t> </a:t>
            </a:r>
            <a:r>
              <a:rPr lang="fr-FR" sz="2400" dirty="0" err="1" smtClean="0"/>
              <a:t>organizzate</a:t>
            </a:r>
            <a:r>
              <a:rPr lang="fr-FR" sz="2400" dirty="0" smtClean="0"/>
              <a:t> </a:t>
            </a:r>
            <a:r>
              <a:rPr lang="fr-FR" sz="2400" dirty="0" err="1" smtClean="0"/>
              <a:t>dagli</a:t>
            </a:r>
            <a:r>
              <a:rPr lang="fr-FR" sz="2400" dirty="0" smtClean="0"/>
              <a:t> </a:t>
            </a:r>
            <a:r>
              <a:rPr lang="fr-FR" sz="2400" dirty="0" err="1" smtClean="0"/>
              <a:t>istituti</a:t>
            </a:r>
            <a:r>
              <a:rPr lang="fr-FR" sz="2400" dirty="0" smtClean="0"/>
              <a:t> </a:t>
            </a:r>
            <a:r>
              <a:rPr lang="fr-FR" sz="2400" dirty="0" err="1" smtClean="0"/>
              <a:t>coinvolti</a:t>
            </a:r>
            <a:endParaRPr lang="pl-PL" sz="2400" dirty="0"/>
          </a:p>
          <a:p>
            <a:pPr lvl="0"/>
            <a:r>
              <a:rPr lang="fr-FR" sz="2400" dirty="0" err="1" smtClean="0"/>
              <a:t>Esposizione</a:t>
            </a:r>
            <a:r>
              <a:rPr lang="fr-FR" sz="2400" dirty="0" smtClean="0"/>
              <a:t> dei poster </a:t>
            </a:r>
            <a:r>
              <a:rPr lang="fr-FR" sz="2400" dirty="0" err="1" smtClean="0"/>
              <a:t>realizzati</a:t>
            </a:r>
            <a:endParaRPr lang="pl-PL" sz="2400" dirty="0"/>
          </a:p>
          <a:p>
            <a:pPr lvl="0"/>
            <a:r>
              <a:rPr lang="fr-FR" sz="2400" dirty="0" err="1" smtClean="0"/>
              <a:t>Creazione</a:t>
            </a:r>
            <a:r>
              <a:rPr lang="fr-FR" sz="2400" dirty="0" smtClean="0"/>
              <a:t> di </a:t>
            </a:r>
            <a:r>
              <a:rPr lang="fr-FR" sz="2400" dirty="0" err="1" smtClean="0"/>
              <a:t>oggetti</a:t>
            </a:r>
            <a:r>
              <a:rPr lang="fr-FR" sz="2400" dirty="0" smtClean="0"/>
              <a:t>  </a:t>
            </a:r>
            <a:r>
              <a:rPr lang="fr-FR" sz="2400" dirty="0" err="1" smtClean="0"/>
              <a:t>realizzati</a:t>
            </a:r>
            <a:r>
              <a:rPr lang="fr-FR" sz="2400" dirty="0" smtClean="0"/>
              <a:t> con </a:t>
            </a:r>
            <a:r>
              <a:rPr lang="fr-FR" sz="2400" dirty="0" err="1" smtClean="0"/>
              <a:t>materiali</a:t>
            </a:r>
            <a:r>
              <a:rPr lang="fr-FR" sz="2400" dirty="0" smtClean="0"/>
              <a:t> </a:t>
            </a:r>
            <a:r>
              <a:rPr lang="fr-FR" sz="2400" dirty="0" err="1" smtClean="0"/>
              <a:t>riciclati</a:t>
            </a:r>
            <a:r>
              <a:rPr lang="fr-FR" sz="2400" dirty="0" smtClean="0"/>
              <a:t> (</a:t>
            </a:r>
            <a:r>
              <a:rPr lang="fr-FR" sz="2400" dirty="0" err="1" smtClean="0"/>
              <a:t>lattine</a:t>
            </a:r>
            <a:r>
              <a:rPr lang="fr-FR" sz="2400" dirty="0" smtClean="0"/>
              <a:t>, </a:t>
            </a:r>
            <a:r>
              <a:rPr lang="fr-FR" sz="2400" dirty="0" err="1" smtClean="0"/>
              <a:t>bottiglie</a:t>
            </a:r>
            <a:r>
              <a:rPr lang="fr-FR" sz="2400" dirty="0" smtClean="0"/>
              <a:t> di </a:t>
            </a:r>
            <a:r>
              <a:rPr lang="fr-FR" sz="2400" dirty="0" err="1" smtClean="0"/>
              <a:t>plastica</a:t>
            </a:r>
            <a:r>
              <a:rPr lang="fr-FR" sz="2400" dirty="0" smtClean="0"/>
              <a:t>, </a:t>
            </a:r>
            <a:r>
              <a:rPr lang="fr-FR" dirty="0" err="1" smtClean="0"/>
              <a:t>ecc</a:t>
            </a:r>
            <a:r>
              <a:rPr lang="fr-FR" dirty="0" smtClean="0"/>
              <a:t>.)</a:t>
            </a:r>
          </a:p>
          <a:p>
            <a:pPr lvl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343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234</TotalTime>
  <Words>365</Words>
  <Application>Microsoft Office PowerPoint</Application>
  <PresentationFormat>Personalizzato</PresentationFormat>
  <Paragraphs>57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Jon</vt:lpstr>
      <vt:lpstr>Progetto Erasmus +  KA2 “Un homme sain dans  un environnement sain”</vt:lpstr>
      <vt:lpstr>Diapositiva 2</vt:lpstr>
      <vt:lpstr>Gli Istituti partner </vt:lpstr>
      <vt:lpstr>I paesi partner</vt:lpstr>
      <vt:lpstr>Attività di apprendimento, d’insegnamento o di formazione  </vt:lpstr>
      <vt:lpstr>Visite transnazionali  dei coordinatori</vt:lpstr>
      <vt:lpstr>Gli obiettivi </vt:lpstr>
      <vt:lpstr>Le attività principali </vt:lpstr>
      <vt:lpstr>I prodotti da realizzare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Mirosław Baran</dc:creator>
  <cp:lastModifiedBy>Perlina</cp:lastModifiedBy>
  <cp:revision>37</cp:revision>
  <dcterms:created xsi:type="dcterms:W3CDTF">2017-08-31T18:40:51Z</dcterms:created>
  <dcterms:modified xsi:type="dcterms:W3CDTF">2017-09-10T05:59:35Z</dcterms:modified>
</cp:coreProperties>
</file>