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20" r:id="rId6"/>
    <p:sldMasterId id="2147483732" r:id="rId7"/>
    <p:sldMasterId id="2147483756" r:id="rId8"/>
    <p:sldMasterId id="2147483768" r:id="rId9"/>
    <p:sldMasterId id="2147483780" r:id="rId10"/>
    <p:sldMasterId id="2147483804" r:id="rId11"/>
    <p:sldMasterId id="2147483816" r:id="rId12"/>
    <p:sldMasterId id="2147483828" r:id="rId13"/>
    <p:sldMasterId id="2147483840" r:id="rId14"/>
    <p:sldMasterId id="2147483852" r:id="rId15"/>
    <p:sldMasterId id="2147483864" r:id="rId16"/>
    <p:sldMasterId id="2147483876" r:id="rId17"/>
    <p:sldMasterId id="2147483888" r:id="rId18"/>
  </p:sldMasterIdLst>
  <p:notesMasterIdLst>
    <p:notesMasterId r:id="rId43"/>
  </p:notesMasterIdLst>
  <p:sldIdLst>
    <p:sldId id="259" r:id="rId19"/>
    <p:sldId id="257" r:id="rId20"/>
    <p:sldId id="256" r:id="rId21"/>
    <p:sldId id="258" r:id="rId22"/>
    <p:sldId id="261" r:id="rId23"/>
    <p:sldId id="263" r:id="rId24"/>
    <p:sldId id="267" r:id="rId25"/>
    <p:sldId id="264" r:id="rId26"/>
    <p:sldId id="268" r:id="rId27"/>
    <p:sldId id="269" r:id="rId28"/>
    <p:sldId id="282" r:id="rId29"/>
    <p:sldId id="281" r:id="rId30"/>
    <p:sldId id="280" r:id="rId31"/>
    <p:sldId id="271" r:id="rId32"/>
    <p:sldId id="272" r:id="rId33"/>
    <p:sldId id="273" r:id="rId34"/>
    <p:sldId id="275" r:id="rId35"/>
    <p:sldId id="283" r:id="rId36"/>
    <p:sldId id="284" r:id="rId37"/>
    <p:sldId id="276" r:id="rId38"/>
    <p:sldId id="277" r:id="rId39"/>
    <p:sldId id="278" r:id="rId40"/>
    <p:sldId id="279" r:id="rId41"/>
    <p:sldId id="28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097"/>
    <a:srgbClr val="F9BE6F"/>
    <a:srgbClr val="F49210"/>
    <a:srgbClr val="E6A648"/>
    <a:srgbClr val="F6A538"/>
    <a:srgbClr val="FE4540"/>
    <a:srgbClr val="7F0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theme" Target="theme/theme1.xml"/><Relationship Id="rId20" Type="http://schemas.openxmlformats.org/officeDocument/2006/relationships/slide" Target="slides/slide2.xml"/><Relationship Id="rId41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4389C-A979-4442-B1A3-A4B06B263E68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2E682-9698-4473-986F-BA5C93493A5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555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2E682-9698-4473-986F-BA5C93493A5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071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2E682-9698-4473-986F-BA5C93493A5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20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1EDD-E2DF-44CE-9035-6231CF6573CC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7F8A-ABF1-4034-8C0C-E68E3F4AFFA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52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1EDD-E2DF-44CE-9035-6231CF6573CC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7F8A-ABF1-4034-8C0C-E68E3F4AFFA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8459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2BDD7-5BF6-4B41-B8D8-953092E308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52722"/>
      </p:ext>
    </p:extLst>
  </p:cSld>
  <p:clrMapOvr>
    <a:masterClrMapping/>
  </p:clrMapOvr>
  <p:transition spd="med"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7017A-79A2-4AD7-8945-4D9F3CD070B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81120"/>
      </p:ext>
    </p:extLst>
  </p:cSld>
  <p:clrMapOvr>
    <a:masterClrMapping/>
  </p:clrMapOvr>
  <p:transition spd="med">
    <p:wipe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5D2C8-97AF-4679-91EB-B558DE8650F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49078"/>
      </p:ext>
    </p:extLst>
  </p:cSld>
  <p:clrMapOvr>
    <a:masterClrMapping/>
  </p:clrMapOvr>
  <p:transition spd="med">
    <p:wipe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9A774-F28C-49F1-9964-53EFFD841B5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47752"/>
      </p:ext>
    </p:extLst>
  </p:cSld>
  <p:clrMapOvr>
    <a:masterClrMapping/>
  </p:clrMapOvr>
  <p:transition spd="med">
    <p:wipe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7C114-C214-4E36-88B7-4EC3D3D691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46028"/>
      </p:ext>
    </p:extLst>
  </p:cSld>
  <p:clrMapOvr>
    <a:masterClrMapping/>
  </p:clrMapOvr>
  <p:transition spd="med">
    <p:wipe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6169D-2994-48ED-8D74-87B116B0B41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29194"/>
      </p:ext>
    </p:extLst>
  </p:cSld>
  <p:clrMapOvr>
    <a:masterClrMapping/>
  </p:clrMapOvr>
  <p:transition spd="med">
    <p:wipe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C82C9-0B7C-44D5-8FC2-7EA3284E9B1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55348"/>
      </p:ext>
    </p:extLst>
  </p:cSld>
  <p:clrMapOvr>
    <a:masterClrMapping/>
  </p:clrMapOvr>
  <p:transition spd="med">
    <p:wipe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A339E-811B-45DB-BFE3-B73A82D3D79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54293"/>
      </p:ext>
    </p:extLst>
  </p:cSld>
  <p:clrMapOvr>
    <a:masterClrMapping/>
  </p:clrMapOvr>
  <p:transition spd="med">
    <p:wipe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2DB41-893D-4182-B2AE-EE6F7C1B94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45161"/>
      </p:ext>
    </p:extLst>
  </p:cSld>
  <p:clrMapOvr>
    <a:masterClrMapping/>
  </p:clrMapOvr>
  <p:transition spd="med">
    <p:wipe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B7EE3-B0D6-4DCB-87C4-88C7A7E821C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68693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1EDD-E2DF-44CE-9035-6231CF6573CC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7F8A-ABF1-4034-8C0C-E68E3F4AFFA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8224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61936-0566-4F75-B4A3-3B6758B0CE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27943"/>
      </p:ext>
    </p:extLst>
  </p:cSld>
  <p:clrMapOvr>
    <a:masterClrMapping/>
  </p:clrMapOvr>
  <p:transition spd="med">
    <p:wipe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2BDD7-5BF6-4B41-B8D8-953092E308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13571"/>
      </p:ext>
    </p:extLst>
  </p:cSld>
  <p:clrMapOvr>
    <a:masterClrMapping/>
  </p:clrMapOvr>
  <p:transition spd="med">
    <p:wipe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7017A-79A2-4AD7-8945-4D9F3CD070B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10142"/>
      </p:ext>
    </p:extLst>
  </p:cSld>
  <p:clrMapOvr>
    <a:masterClrMapping/>
  </p:clrMapOvr>
  <p:transition spd="med">
    <p:wipe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5D2C8-97AF-4679-91EB-B558DE8650F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17152"/>
      </p:ext>
    </p:extLst>
  </p:cSld>
  <p:clrMapOvr>
    <a:masterClrMapping/>
  </p:clrMapOvr>
  <p:transition spd="med">
    <p:wipe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9A774-F28C-49F1-9964-53EFFD841B5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95647"/>
      </p:ext>
    </p:extLst>
  </p:cSld>
  <p:clrMapOvr>
    <a:masterClrMapping/>
  </p:clrMapOvr>
  <p:transition spd="med">
    <p:wipe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7C114-C214-4E36-88B7-4EC3D3D691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74706"/>
      </p:ext>
    </p:extLst>
  </p:cSld>
  <p:clrMapOvr>
    <a:masterClrMapping/>
  </p:clrMapOvr>
  <p:transition spd="med">
    <p:wipe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6169D-2994-48ED-8D74-87B116B0B41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49490"/>
      </p:ext>
    </p:extLst>
  </p:cSld>
  <p:clrMapOvr>
    <a:masterClrMapping/>
  </p:clrMapOvr>
  <p:transition spd="med">
    <p:wipe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C82C9-0B7C-44D5-8FC2-7EA3284E9B1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11981"/>
      </p:ext>
    </p:extLst>
  </p:cSld>
  <p:clrMapOvr>
    <a:masterClrMapping/>
  </p:clrMapOvr>
  <p:transition spd="med">
    <p:wipe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A339E-811B-45DB-BFE3-B73A82D3D79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22069"/>
      </p:ext>
    </p:extLst>
  </p:cSld>
  <p:clrMapOvr>
    <a:masterClrMapping/>
  </p:clrMapOvr>
  <p:transition spd="med">
    <p:wipe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2DB41-893D-4182-B2AE-EE6F7C1B94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25847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179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B7EE3-B0D6-4DCB-87C4-88C7A7E821C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59574"/>
      </p:ext>
    </p:extLst>
  </p:cSld>
  <p:clrMapOvr>
    <a:masterClrMapping/>
  </p:clrMapOvr>
  <p:transition spd="med">
    <p:wipe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61936-0566-4F75-B4A3-3B6758B0CE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90415"/>
      </p:ext>
    </p:extLst>
  </p:cSld>
  <p:clrMapOvr>
    <a:masterClrMapping/>
  </p:clrMapOvr>
  <p:transition spd="med">
    <p:wipe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2BDD7-5BF6-4B41-B8D8-953092E308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0035"/>
      </p:ext>
    </p:extLst>
  </p:cSld>
  <p:clrMapOvr>
    <a:masterClrMapping/>
  </p:clrMapOvr>
  <p:transition spd="med">
    <p:wipe dir="r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7017A-79A2-4AD7-8945-4D9F3CD070B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34536"/>
      </p:ext>
    </p:extLst>
  </p:cSld>
  <p:clrMapOvr>
    <a:masterClrMapping/>
  </p:clrMapOvr>
  <p:transition spd="med">
    <p:wipe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5D2C8-97AF-4679-91EB-B558DE8650F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7902"/>
      </p:ext>
    </p:extLst>
  </p:cSld>
  <p:clrMapOvr>
    <a:masterClrMapping/>
  </p:clrMapOvr>
  <p:transition spd="med">
    <p:wipe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9A774-F28C-49F1-9964-53EFFD841B5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30160"/>
      </p:ext>
    </p:extLst>
  </p:cSld>
  <p:clrMapOvr>
    <a:masterClrMapping/>
  </p:clrMapOvr>
  <p:transition spd="med"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7C114-C214-4E36-88B7-4EC3D3D691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12891"/>
      </p:ext>
    </p:extLst>
  </p:cSld>
  <p:clrMapOvr>
    <a:masterClrMapping/>
  </p:clrMapOvr>
  <p:transition spd="med">
    <p:wipe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6169D-2994-48ED-8D74-87B116B0B41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22135"/>
      </p:ext>
    </p:extLst>
  </p:cSld>
  <p:clrMapOvr>
    <a:masterClrMapping/>
  </p:clrMapOvr>
  <p:transition spd="med">
    <p:wipe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C82C9-0B7C-44D5-8FC2-7EA3284E9B1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04955"/>
      </p:ext>
    </p:extLst>
  </p:cSld>
  <p:clrMapOvr>
    <a:masterClrMapping/>
  </p:clrMapOvr>
  <p:transition spd="med">
    <p:wipe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A339E-811B-45DB-BFE3-B73A82D3D79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04676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460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2DB41-893D-4182-B2AE-EE6F7C1B94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48840"/>
      </p:ext>
    </p:extLst>
  </p:cSld>
  <p:clrMapOvr>
    <a:masterClrMapping/>
  </p:clrMapOvr>
  <p:transition spd="med">
    <p:wipe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B7EE3-B0D6-4DCB-87C4-88C7A7E821C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924179"/>
      </p:ext>
    </p:extLst>
  </p:cSld>
  <p:clrMapOvr>
    <a:masterClrMapping/>
  </p:clrMapOvr>
  <p:transition spd="med">
    <p:wipe dir="r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61936-0566-4F75-B4A3-3B6758B0CE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93544"/>
      </p:ext>
    </p:extLst>
  </p:cSld>
  <p:clrMapOvr>
    <a:masterClrMapping/>
  </p:clrMapOvr>
  <p:transition spd="med">
    <p:wipe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2BDD7-5BF6-4B41-B8D8-953092E308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38830"/>
      </p:ext>
    </p:extLst>
  </p:cSld>
  <p:clrMapOvr>
    <a:masterClrMapping/>
  </p:clrMapOvr>
  <p:transition spd="med">
    <p:wipe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7017A-79A2-4AD7-8945-4D9F3CD070B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07132"/>
      </p:ext>
    </p:extLst>
  </p:cSld>
  <p:clrMapOvr>
    <a:masterClrMapping/>
  </p:clrMapOvr>
  <p:transition spd="med">
    <p:wipe dir="r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5D2C8-97AF-4679-91EB-B558DE8650F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32065"/>
      </p:ext>
    </p:extLst>
  </p:cSld>
  <p:clrMapOvr>
    <a:masterClrMapping/>
  </p:clrMapOvr>
  <p:transition spd="med">
    <p:wipe dir="r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9A774-F28C-49F1-9964-53EFFD841B5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26121"/>
      </p:ext>
    </p:extLst>
  </p:cSld>
  <p:clrMapOvr>
    <a:masterClrMapping/>
  </p:clrMapOvr>
  <p:transition spd="med">
    <p:wipe dir="r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7C114-C214-4E36-88B7-4EC3D3D691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78052"/>
      </p:ext>
    </p:extLst>
  </p:cSld>
  <p:clrMapOvr>
    <a:masterClrMapping/>
  </p:clrMapOvr>
  <p:transition spd="med">
    <p:wipe dir="r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6169D-2994-48ED-8D74-87B116B0B41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37268"/>
      </p:ext>
    </p:extLst>
  </p:cSld>
  <p:clrMapOvr>
    <a:masterClrMapping/>
  </p:clrMapOvr>
  <p:transition spd="med">
    <p:wipe dir="r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C82C9-0B7C-44D5-8FC2-7EA3284E9B1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343879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3853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A339E-811B-45DB-BFE3-B73A82D3D79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775"/>
      </p:ext>
    </p:extLst>
  </p:cSld>
  <p:clrMapOvr>
    <a:masterClrMapping/>
  </p:clrMapOvr>
  <p:transition spd="med">
    <p:wipe dir="r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2DB41-893D-4182-B2AE-EE6F7C1B94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74051"/>
      </p:ext>
    </p:extLst>
  </p:cSld>
  <p:clrMapOvr>
    <a:masterClrMapping/>
  </p:clrMapOvr>
  <p:transition spd="med">
    <p:wipe dir="r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B7EE3-B0D6-4DCB-87C4-88C7A7E821C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30617"/>
      </p:ext>
    </p:extLst>
  </p:cSld>
  <p:clrMapOvr>
    <a:masterClrMapping/>
  </p:clrMapOvr>
  <p:transition spd="med">
    <p:wipe dir="r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61936-0566-4F75-B4A3-3B6758B0CE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09502"/>
      </p:ext>
    </p:extLst>
  </p:cSld>
  <p:clrMapOvr>
    <a:masterClrMapping/>
  </p:clrMapOvr>
  <p:transition spd="med">
    <p:wipe dir="r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2BDD7-5BF6-4B41-B8D8-953092E308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7556"/>
      </p:ext>
    </p:extLst>
  </p:cSld>
  <p:clrMapOvr>
    <a:masterClrMapping/>
  </p:clrMapOvr>
  <p:transition spd="med">
    <p:wipe dir="r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7017A-79A2-4AD7-8945-4D9F3CD070B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440610"/>
      </p:ext>
    </p:extLst>
  </p:cSld>
  <p:clrMapOvr>
    <a:masterClrMapping/>
  </p:clrMapOvr>
  <p:transition spd="med">
    <p:wipe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5D2C8-97AF-4679-91EB-B558DE8650F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29768"/>
      </p:ext>
    </p:extLst>
  </p:cSld>
  <p:clrMapOvr>
    <a:masterClrMapping/>
  </p:clrMapOvr>
  <p:transition spd="med">
    <p:wipe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9A774-F28C-49F1-9964-53EFFD841B5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99964"/>
      </p:ext>
    </p:extLst>
  </p:cSld>
  <p:clrMapOvr>
    <a:masterClrMapping/>
  </p:clrMapOvr>
  <p:transition spd="med">
    <p:wipe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7C114-C214-4E36-88B7-4EC3D3D691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53856"/>
      </p:ext>
    </p:extLst>
  </p:cSld>
  <p:clrMapOvr>
    <a:masterClrMapping/>
  </p:clrMapOvr>
  <p:transition spd="med">
    <p:wipe dir="r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6169D-2994-48ED-8D74-87B116B0B41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50614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3684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C82C9-0B7C-44D5-8FC2-7EA3284E9B1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1440"/>
      </p:ext>
    </p:extLst>
  </p:cSld>
  <p:clrMapOvr>
    <a:masterClrMapping/>
  </p:clrMapOvr>
  <p:transition spd="med">
    <p:wipe dir="r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A339E-811B-45DB-BFE3-B73A82D3D79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47002"/>
      </p:ext>
    </p:extLst>
  </p:cSld>
  <p:clrMapOvr>
    <a:masterClrMapping/>
  </p:clrMapOvr>
  <p:transition spd="med">
    <p:wipe dir="r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2DB41-893D-4182-B2AE-EE6F7C1B94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23721"/>
      </p:ext>
    </p:extLst>
  </p:cSld>
  <p:clrMapOvr>
    <a:masterClrMapping/>
  </p:clrMapOvr>
  <p:transition spd="med">
    <p:wipe dir="r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B7EE3-B0D6-4DCB-87C4-88C7A7E821C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22235"/>
      </p:ext>
    </p:extLst>
  </p:cSld>
  <p:clrMapOvr>
    <a:masterClrMapping/>
  </p:clrMapOvr>
  <p:transition spd="med">
    <p:wipe dir="r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61936-0566-4F75-B4A3-3B6758B0CE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7413"/>
      </p:ext>
    </p:extLst>
  </p:cSld>
  <p:clrMapOvr>
    <a:masterClrMapping/>
  </p:clrMapOvr>
  <p:transition spd="med">
    <p:wipe dir="r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2BDD7-5BF6-4B41-B8D8-953092E308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484974"/>
      </p:ext>
    </p:extLst>
  </p:cSld>
  <p:clrMapOvr>
    <a:masterClrMapping/>
  </p:clrMapOvr>
  <p:transition spd="med">
    <p:wipe dir="r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7017A-79A2-4AD7-8945-4D9F3CD070B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10420"/>
      </p:ext>
    </p:extLst>
  </p:cSld>
  <p:clrMapOvr>
    <a:masterClrMapping/>
  </p:clrMapOvr>
  <p:transition spd="med">
    <p:wipe dir="r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5D2C8-97AF-4679-91EB-B558DE8650F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87615"/>
      </p:ext>
    </p:extLst>
  </p:cSld>
  <p:clrMapOvr>
    <a:masterClrMapping/>
  </p:clrMapOvr>
  <p:transition spd="med">
    <p:wipe dir="r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9A774-F28C-49F1-9964-53EFFD841B5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59847"/>
      </p:ext>
    </p:extLst>
  </p:cSld>
  <p:clrMapOvr>
    <a:masterClrMapping/>
  </p:clrMapOvr>
  <p:transition spd="med">
    <p:wipe dir="r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7C114-C214-4E36-88B7-4EC3D3D691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86996"/>
      </p:ext>
    </p:extLst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0603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6169D-2994-48ED-8D74-87B116B0B41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510883"/>
      </p:ext>
    </p:extLst>
  </p:cSld>
  <p:clrMapOvr>
    <a:masterClrMapping/>
  </p:clrMapOvr>
  <p:transition spd="med">
    <p:wipe dir="r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C82C9-0B7C-44D5-8FC2-7EA3284E9B1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26010"/>
      </p:ext>
    </p:extLst>
  </p:cSld>
  <p:clrMapOvr>
    <a:masterClrMapping/>
  </p:clrMapOvr>
  <p:transition spd="med">
    <p:wipe dir="r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A339E-811B-45DB-BFE3-B73A82D3D79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60838"/>
      </p:ext>
    </p:extLst>
  </p:cSld>
  <p:clrMapOvr>
    <a:masterClrMapping/>
  </p:clrMapOvr>
  <p:transition spd="med">
    <p:wipe dir="r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2DB41-893D-4182-B2AE-EE6F7C1B94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7401"/>
      </p:ext>
    </p:extLst>
  </p:cSld>
  <p:clrMapOvr>
    <a:masterClrMapping/>
  </p:clrMapOvr>
  <p:transition spd="med">
    <p:wipe dir="r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B7EE3-B0D6-4DCB-87C4-88C7A7E821C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96440"/>
      </p:ext>
    </p:extLst>
  </p:cSld>
  <p:clrMapOvr>
    <a:masterClrMapping/>
  </p:clrMapOvr>
  <p:transition spd="med">
    <p:wipe dir="r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61936-0566-4F75-B4A3-3B6758B0CE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67257"/>
      </p:ext>
    </p:extLst>
  </p:cSld>
  <p:clrMapOvr>
    <a:masterClrMapping/>
  </p:clrMapOvr>
  <p:transition spd="med">
    <p:wipe dir="r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80538-5F6A-4D07-AC72-359E5EF8FDE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6000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75858-4A15-49F5-8240-5DB3498C06D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961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9B212-52FA-4CEB-8760-829640695B9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159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4E03-AF50-4573-A38E-6B460CC0FF3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14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9030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D64DF-E68D-4565-9966-17CE85570DA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3450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AE29-05D3-44E9-BBE6-7A6F32B8AE7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109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870AF-8696-402F-BC26-A328C4E8DEC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992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EDAEE-FAC8-4BBA-9DAB-6747268DC3A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5228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CD306-B9A2-4013-B950-DE5045DA498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995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14BC3-5EC9-4A7A-8BF1-9E76CED4489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35835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19FAA-8797-4AD5-8723-88863C4FDF6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2695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80538-5F6A-4D07-AC72-359E5EF8FDE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5419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75858-4A15-49F5-8240-5DB3498C06D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1008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9B212-52FA-4CEB-8760-829640695B9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36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5246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4E03-AF50-4573-A38E-6B460CC0FF3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5480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D64DF-E68D-4565-9966-17CE85570DA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0630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AE29-05D3-44E9-BBE6-7A6F32B8AE7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226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870AF-8696-402F-BC26-A328C4E8DEC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5426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EDAEE-FAC8-4BBA-9DAB-6747268DC3A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0114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CD306-B9A2-4013-B950-DE5045DA498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4815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14BC3-5EC9-4A7A-8BF1-9E76CED4489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6952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19FAA-8797-4AD5-8723-88863C4FDF6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3048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80538-5F6A-4D07-AC72-359E5EF8FDE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5846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75858-4A15-49F5-8240-5DB3498C06D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69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602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9B212-52FA-4CEB-8760-829640695B9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6291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4E03-AF50-4573-A38E-6B460CC0FF3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9472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D64DF-E68D-4565-9966-17CE85570DA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5045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AE29-05D3-44E9-BBE6-7A6F32B8AE7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9662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870AF-8696-402F-BC26-A328C4E8DEC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4788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EDAEE-FAC8-4BBA-9DAB-6747268DC3A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0947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CD306-B9A2-4013-B950-DE5045DA498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1564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14BC3-5EC9-4A7A-8BF1-9E76CED4489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0728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19FAA-8797-4AD5-8723-88863C4FDF6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14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1EDD-E2DF-44CE-9035-6231CF6573CC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7F8A-ABF1-4034-8C0C-E68E3F4AFFA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842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457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07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26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3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40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37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842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61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26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82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1EDD-E2DF-44CE-9035-6231CF6573CC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7F8A-ABF1-4034-8C0C-E68E3F4AFFA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6113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39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73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83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70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772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705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37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44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76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4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1EDD-E2DF-44CE-9035-6231CF6573CC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7F8A-ABF1-4034-8C0C-E68E3F4AFFA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558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34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79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321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990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751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742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900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527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940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082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1EDD-E2DF-44CE-9035-6231CF6573CC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7F8A-ABF1-4034-8C0C-E68E3F4AFFA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6397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012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98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831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15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413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33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617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032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993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36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1EDD-E2DF-44CE-9035-6231CF6573CC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7F8A-ABF1-4034-8C0C-E68E3F4AFFA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4327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230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020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01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307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00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51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737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479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282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33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1EDD-E2DF-44CE-9035-6231CF6573CC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7F8A-ABF1-4034-8C0C-E68E3F4AFFA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8184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283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41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627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469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31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657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978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979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2BDD7-5BF6-4B41-B8D8-953092E308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76987"/>
      </p:ext>
    </p:extLst>
  </p:cSld>
  <p:clrMapOvr>
    <a:masterClrMapping/>
  </p:clrMapOvr>
  <p:transition spd="med">
    <p:wipe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7017A-79A2-4AD7-8945-4D9F3CD070B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958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1EDD-E2DF-44CE-9035-6231CF6573CC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7F8A-ABF1-4034-8C0C-E68E3F4AFFA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5378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5D2C8-97AF-4679-91EB-B558DE8650F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69259"/>
      </p:ext>
    </p:extLst>
  </p:cSld>
  <p:clrMapOvr>
    <a:masterClrMapping/>
  </p:clrMapOvr>
  <p:transition spd="med"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9A774-F28C-49F1-9964-53EFFD841B5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94682"/>
      </p:ext>
    </p:extLst>
  </p:cSld>
  <p:clrMapOvr>
    <a:masterClrMapping/>
  </p:clrMapOvr>
  <p:transition spd="med"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7C114-C214-4E36-88B7-4EC3D3D691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74033"/>
      </p:ext>
    </p:extLst>
  </p:cSld>
  <p:clrMapOvr>
    <a:masterClrMapping/>
  </p:clrMapOvr>
  <p:transition spd="med"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6169D-2994-48ED-8D74-87B116B0B41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42079"/>
      </p:ext>
    </p:extLst>
  </p:cSld>
  <p:clrMapOvr>
    <a:masterClrMapping/>
  </p:clrMapOvr>
  <p:transition spd="med"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C82C9-0B7C-44D5-8FC2-7EA3284E9B1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22151"/>
      </p:ext>
    </p:extLst>
  </p:cSld>
  <p:clrMapOvr>
    <a:masterClrMapping/>
  </p:clrMapOvr>
  <p:transition spd="med"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A339E-811B-45DB-BFE3-B73A82D3D79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00636"/>
      </p:ext>
    </p:extLst>
  </p:cSld>
  <p:clrMapOvr>
    <a:masterClrMapping/>
  </p:clrMapOvr>
  <p:transition spd="med"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2DB41-893D-4182-B2AE-EE6F7C1B94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3018"/>
      </p:ext>
    </p:extLst>
  </p:cSld>
  <p:clrMapOvr>
    <a:masterClrMapping/>
  </p:clrMapOvr>
  <p:transition spd="med"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B7EE3-B0D6-4DCB-87C4-88C7A7E821C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18793"/>
      </p:ext>
    </p:extLst>
  </p:cSld>
  <p:clrMapOvr>
    <a:masterClrMapping/>
  </p:clrMapOvr>
  <p:transition spd="med"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61936-0566-4F75-B4A3-3B6758B0CE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20888"/>
      </p:ext>
    </p:extLst>
  </p:cSld>
  <p:clrMapOvr>
    <a:masterClrMapping/>
  </p:clrMapOvr>
  <p:transition spd="med"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2BDD7-5BF6-4B41-B8D8-953092E308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30424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1EDD-E2DF-44CE-9035-6231CF6573CC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7F8A-ABF1-4034-8C0C-E68E3F4AFFA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4539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7017A-79A2-4AD7-8945-4D9F3CD070B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96170"/>
      </p:ext>
    </p:extLst>
  </p:cSld>
  <p:clrMapOvr>
    <a:masterClrMapping/>
  </p:clrMapOvr>
  <p:transition spd="med"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5D2C8-97AF-4679-91EB-B558DE8650F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00299"/>
      </p:ext>
    </p:extLst>
  </p:cSld>
  <p:clrMapOvr>
    <a:masterClrMapping/>
  </p:clrMapOvr>
  <p:transition spd="med"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9A774-F28C-49F1-9964-53EFFD841B5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27401"/>
      </p:ext>
    </p:extLst>
  </p:cSld>
  <p:clrMapOvr>
    <a:masterClrMapping/>
  </p:clrMapOvr>
  <p:transition spd="med"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7C114-C214-4E36-88B7-4EC3D3D691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32218"/>
      </p:ext>
    </p:extLst>
  </p:cSld>
  <p:clrMapOvr>
    <a:masterClrMapping/>
  </p:clrMapOvr>
  <p:transition spd="med"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6169D-2994-48ED-8D74-87B116B0B41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70092"/>
      </p:ext>
    </p:extLst>
  </p:cSld>
  <p:clrMapOvr>
    <a:masterClrMapping/>
  </p:clrMapOvr>
  <p:transition spd="med"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C82C9-0B7C-44D5-8FC2-7EA3284E9B1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35415"/>
      </p:ext>
    </p:extLst>
  </p:cSld>
  <p:clrMapOvr>
    <a:masterClrMapping/>
  </p:clrMapOvr>
  <p:transition spd="med"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A339E-811B-45DB-BFE3-B73A82D3D79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83567"/>
      </p:ext>
    </p:extLst>
  </p:cSld>
  <p:clrMapOvr>
    <a:masterClrMapping/>
  </p:clrMapOvr>
  <p:transition spd="med"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2DB41-893D-4182-B2AE-EE6F7C1B94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03939"/>
      </p:ext>
    </p:extLst>
  </p:cSld>
  <p:clrMapOvr>
    <a:masterClrMapping/>
  </p:clrMapOvr>
  <p:transition spd="med"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B7EE3-B0D6-4DCB-87C4-88C7A7E821C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25879"/>
      </p:ext>
    </p:extLst>
  </p:cSld>
  <p:clrMapOvr>
    <a:masterClrMapping/>
  </p:clrMapOvr>
  <p:transition spd="med"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61936-0566-4F75-B4A3-3B6758B0CE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15495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D1EDD-E2DF-44CE-9035-6231CF6573CC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47F8A-ABF1-4034-8C0C-E68E3F4AFFA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01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B94CE-0570-4E4C-8CC7-3A91D0847E9A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8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B94CE-0570-4E4C-8CC7-3A91D0847E9A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6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B94CE-0570-4E4C-8CC7-3A91D0847E9A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5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B94CE-0570-4E4C-8CC7-3A91D0847E9A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B94CE-0570-4E4C-8CC7-3A91D0847E9A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7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B94CE-0570-4E4C-8CC7-3A91D0847E9A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7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66"/>
            </a:gs>
            <a:gs pos="100000">
              <a:srgbClr val="18472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999DD5-70B7-4AB2-AA92-ADC189FC6165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4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66"/>
            </a:gs>
            <a:gs pos="100000">
              <a:srgbClr val="18472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999DD5-70B7-4AB2-AA92-ADC189FC6165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1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66"/>
            </a:gs>
            <a:gs pos="100000">
              <a:srgbClr val="18472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999DD5-70B7-4AB2-AA92-ADC189FC6165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4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1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4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8EC2C-ED4D-489A-A24F-94276395152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8BDC8-09FD-46C5-BD3C-05101DF3E43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7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5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55A4C-F7FD-44C6-95DF-DC63C79C6AD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04/12/2015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F3A9B-FCA4-42AB-B29F-D75759DC30C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3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B94CE-0570-4E4C-8CC7-3A91D0847E9A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B94CE-0570-4E4C-8CC7-3A91D0847E9A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9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8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Karaoke  Lyrics) Beatles   Here Comes The Sun   (no back vocal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3225800"/>
            <a:ext cx="609600" cy="609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472228" y="2705725"/>
            <a:ext cx="86379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800" b="1" i="1" dirty="0" err="1" smtClean="0">
                <a:latin typeface="Baskerville Old Face" panose="02020602080505020303" pitchFamily="18" charset="0"/>
              </a:rPr>
              <a:t>Grüsse</a:t>
            </a:r>
            <a:r>
              <a:rPr lang="it-IT" sz="8800" b="1" i="1" dirty="0" smtClean="0">
                <a:latin typeface="Baskerville Old Face" panose="02020602080505020303" pitchFamily="18" charset="0"/>
              </a:rPr>
              <a:t> </a:t>
            </a:r>
            <a:r>
              <a:rPr lang="it-IT" sz="8800" b="1" i="1" dirty="0" err="1" smtClean="0">
                <a:latin typeface="Baskerville Old Face" panose="02020602080505020303" pitchFamily="18" charset="0"/>
              </a:rPr>
              <a:t>aus</a:t>
            </a:r>
            <a:r>
              <a:rPr lang="it-IT" sz="8800" b="1" i="1" dirty="0" smtClean="0">
                <a:latin typeface="Baskerville Old Face" panose="02020602080505020303" pitchFamily="18" charset="0"/>
              </a:rPr>
              <a:t> </a:t>
            </a:r>
            <a:r>
              <a:rPr lang="it-IT" sz="8800" b="1" i="1" dirty="0" err="1" smtClean="0">
                <a:latin typeface="Baskerville Old Face" panose="02020602080505020303" pitchFamily="18" charset="0"/>
              </a:rPr>
              <a:t>Italien</a:t>
            </a:r>
            <a:r>
              <a:rPr lang="it-IT" sz="8800" b="1" i="1" dirty="0" smtClean="0">
                <a:latin typeface="Baskerville Old Face" panose="02020602080505020303" pitchFamily="18" charset="0"/>
              </a:rPr>
              <a:t>!</a:t>
            </a:r>
            <a:endParaRPr lang="it-IT" sz="8800" b="1" i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04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rsrovagnate.it/WP/wp-content/uploads/2013/12/Bask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969" y="-1"/>
            <a:ext cx="4860031" cy="3573017"/>
          </a:xfrm>
          <a:prstGeom prst="rect">
            <a:avLst/>
          </a:prstGeom>
          <a:noFill/>
        </p:spPr>
      </p:pic>
      <p:pic>
        <p:nvPicPr>
          <p:cNvPr id="1028" name="Picture 4" descr="http://www.sportingclubparma.it/images/gallery/calcio/calcio-grand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968" y="3543300"/>
            <a:ext cx="4860032" cy="3314700"/>
          </a:xfrm>
          <a:prstGeom prst="rect">
            <a:avLst/>
          </a:prstGeom>
          <a:noFill/>
        </p:spPr>
      </p:pic>
      <p:pic>
        <p:nvPicPr>
          <p:cNvPr id="1030" name="Picture 6" descr="http://www.cusmilano.it/portale/wp-content/uploads/2014/07/pallavo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4283968" cy="357301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524000" y="3845902"/>
            <a:ext cx="428396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prstClr val="black"/>
                </a:solidFill>
                <a:latin typeface="Georgia" panose="02040502050405020303" pitchFamily="18" charset="0"/>
              </a:rPr>
              <a:t>Womit</a:t>
            </a:r>
            <a:r>
              <a:rPr lang="it-IT" sz="2800" b="1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 smtClean="0">
                <a:solidFill>
                  <a:prstClr val="black"/>
                </a:solidFill>
                <a:latin typeface="Georgia" panose="02040502050405020303" pitchFamily="18" charset="0"/>
              </a:rPr>
              <a:t>beschäftigen</a:t>
            </a:r>
            <a:r>
              <a:rPr lang="it-IT" sz="28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>
                <a:solidFill>
                  <a:prstClr val="black"/>
                </a:solidFill>
                <a:latin typeface="Georgia" panose="02040502050405020303" pitchFamily="18" charset="0"/>
              </a:rPr>
              <a:t>sie</a:t>
            </a:r>
            <a:r>
              <a:rPr lang="it-IT" sz="2800" b="1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>
                <a:solidFill>
                  <a:prstClr val="black"/>
                </a:solidFill>
                <a:latin typeface="Georgia" panose="02040502050405020303" pitchFamily="18" charset="0"/>
              </a:rPr>
              <a:t>sich</a:t>
            </a:r>
            <a:r>
              <a:rPr lang="it-IT" sz="2800" b="1" dirty="0">
                <a:solidFill>
                  <a:prstClr val="black"/>
                </a:solidFill>
                <a:latin typeface="Georgia" panose="02040502050405020303" pitchFamily="18" charset="0"/>
              </a:rPr>
              <a:t> in </a:t>
            </a:r>
            <a:r>
              <a:rPr lang="it-IT" sz="2800" b="1" dirty="0" err="1">
                <a:solidFill>
                  <a:prstClr val="black"/>
                </a:solidFill>
                <a:latin typeface="Georgia" panose="02040502050405020303" pitchFamily="18" charset="0"/>
              </a:rPr>
              <a:t>der</a:t>
            </a:r>
            <a:r>
              <a:rPr lang="it-IT" sz="2800" b="1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>
                <a:solidFill>
                  <a:prstClr val="black"/>
                </a:solidFill>
                <a:latin typeface="Georgia" panose="02040502050405020303" pitchFamily="18" charset="0"/>
              </a:rPr>
              <a:t>Freizeit</a:t>
            </a:r>
            <a:r>
              <a:rPr lang="it-IT" sz="2800" b="1" dirty="0">
                <a:solidFill>
                  <a:prstClr val="black"/>
                </a:solidFill>
                <a:latin typeface="Georgia" panose="02040502050405020303" pitchFamily="18" charset="0"/>
              </a:rPr>
              <a:t>?</a:t>
            </a:r>
          </a:p>
          <a:p>
            <a:pPr algn="ctr"/>
            <a:endParaRPr lang="it-IT" sz="16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algn="ctr"/>
            <a:r>
              <a:rPr lang="it-IT" sz="2400" dirty="0" err="1">
                <a:solidFill>
                  <a:prstClr val="black"/>
                </a:solidFill>
                <a:latin typeface="Georgia" panose="02040502050405020303" pitchFamily="18" charset="0"/>
              </a:rPr>
              <a:t>Wir</a:t>
            </a:r>
            <a:r>
              <a:rPr lang="it-IT" sz="24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latin typeface="Georgia" panose="02040502050405020303" pitchFamily="18" charset="0"/>
              </a:rPr>
              <a:t>sehen</a:t>
            </a:r>
            <a:r>
              <a:rPr lang="it-IT" sz="24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latin typeface="Georgia" panose="02040502050405020303" pitchFamily="18" charset="0"/>
              </a:rPr>
              <a:t>euch</a:t>
            </a:r>
            <a:r>
              <a:rPr lang="it-IT" sz="24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latin typeface="Georgia" panose="02040502050405020303" pitchFamily="18" charset="0"/>
              </a:rPr>
              <a:t>sehr</a:t>
            </a:r>
            <a:r>
              <a:rPr lang="it-IT" sz="2400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Georgia" panose="02040502050405020303" pitchFamily="18" charset="0"/>
              </a:rPr>
              <a:t>sportlich</a:t>
            </a:r>
            <a:r>
              <a:rPr lang="it-IT" sz="2400" dirty="0" smtClean="0">
                <a:solidFill>
                  <a:prstClr val="black"/>
                </a:solidFill>
                <a:latin typeface="Georgia" panose="02040502050405020303" pitchFamily="18" charset="0"/>
              </a:rPr>
              <a:t>: </a:t>
            </a:r>
            <a:r>
              <a:rPr lang="it-IT" sz="2400" dirty="0" err="1" smtClean="0">
                <a:solidFill>
                  <a:prstClr val="black"/>
                </a:solidFill>
                <a:latin typeface="Georgia" panose="02040502050405020303" pitchFamily="18" charset="0"/>
              </a:rPr>
              <a:t>ihr</a:t>
            </a:r>
            <a:r>
              <a:rPr lang="it-IT" sz="24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Georgia" panose="02040502050405020303" pitchFamily="18" charset="0"/>
              </a:rPr>
              <a:t>spielt</a:t>
            </a:r>
            <a:r>
              <a:rPr lang="it-IT" sz="24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Basketball, Volleyball und </a:t>
            </a:r>
            <a:r>
              <a:rPr lang="it-IT" sz="2400" dirty="0" err="1" smtClean="0">
                <a:solidFill>
                  <a:prstClr val="black"/>
                </a:solidFill>
                <a:latin typeface="Georgia" panose="02040502050405020303" pitchFamily="18" charset="0"/>
              </a:rPr>
              <a:t>Fußball</a:t>
            </a:r>
            <a:r>
              <a:rPr lang="it-IT" sz="2400" dirty="0" smtClean="0">
                <a:solidFill>
                  <a:prstClr val="black"/>
                </a:solidFill>
                <a:latin typeface="Georgia" panose="02040502050405020303" pitchFamily="18" charset="0"/>
              </a:rPr>
              <a:t>.</a:t>
            </a:r>
            <a:endParaRPr lang="it-IT" sz="2800" dirty="0">
              <a:solidFill>
                <a:prstClr val="black"/>
              </a:solidFill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59161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557338"/>
          </a:xfrm>
          <a:noFill/>
        </p:spPr>
        <p:txBody>
          <a:bodyPr/>
          <a:lstStyle/>
          <a:p>
            <a:pPr eaLnBrk="1" hangingPunct="1"/>
            <a:r>
              <a:rPr lang="it-IT" sz="5400" dirty="0" err="1">
                <a:solidFill>
                  <a:srgbClr val="00CC66"/>
                </a:solidFill>
                <a:latin typeface="Forte" pitchFamily="66" charset="0"/>
              </a:rPr>
              <a:t>Was</a:t>
            </a:r>
            <a:r>
              <a:rPr lang="it-IT" sz="5400" dirty="0">
                <a:solidFill>
                  <a:srgbClr val="00CC66"/>
                </a:solidFill>
                <a:latin typeface="Forte" pitchFamily="66" charset="0"/>
              </a:rPr>
              <a:t> </a:t>
            </a:r>
            <a:r>
              <a:rPr lang="it-IT" sz="5400" dirty="0" err="1">
                <a:solidFill>
                  <a:srgbClr val="00CC66"/>
                </a:solidFill>
                <a:latin typeface="Forte" pitchFamily="66" charset="0"/>
              </a:rPr>
              <a:t>ist</a:t>
            </a:r>
            <a:r>
              <a:rPr lang="it-IT" sz="5400" dirty="0">
                <a:solidFill>
                  <a:srgbClr val="00CC66"/>
                </a:solidFill>
                <a:latin typeface="Forte" pitchFamily="66" charset="0"/>
              </a:rPr>
              <a:t> </a:t>
            </a:r>
            <a:r>
              <a:rPr lang="it-IT" sz="5400" dirty="0" err="1">
                <a:solidFill>
                  <a:srgbClr val="00CC66"/>
                </a:solidFill>
                <a:latin typeface="Forte" pitchFamily="66" charset="0"/>
              </a:rPr>
              <a:t>der</a:t>
            </a:r>
            <a:r>
              <a:rPr lang="it-IT" sz="5400" dirty="0">
                <a:solidFill>
                  <a:srgbClr val="00CC66"/>
                </a:solidFill>
                <a:latin typeface="Forte" pitchFamily="66" charset="0"/>
              </a:rPr>
              <a:t> </a:t>
            </a:r>
            <a:r>
              <a:rPr lang="it-IT" sz="5400" dirty="0" err="1">
                <a:solidFill>
                  <a:srgbClr val="00CC66"/>
                </a:solidFill>
                <a:latin typeface="Forte" pitchFamily="66" charset="0"/>
              </a:rPr>
              <a:t>Nationalsport</a:t>
            </a:r>
            <a:r>
              <a:rPr lang="it-IT" sz="5400" dirty="0">
                <a:solidFill>
                  <a:srgbClr val="00CC66"/>
                </a:solidFill>
                <a:latin typeface="Forte" pitchFamily="66" charset="0"/>
              </a:rPr>
              <a:t>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173198"/>
            <a:ext cx="9144000" cy="5300662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sz="3600" dirty="0" err="1">
                <a:solidFill>
                  <a:srgbClr val="00CC66"/>
                </a:solidFill>
                <a:latin typeface="Forte"/>
              </a:rPr>
              <a:t>Der</a:t>
            </a:r>
            <a:r>
              <a:rPr lang="it-IT" sz="3600" dirty="0">
                <a:solidFill>
                  <a:srgbClr val="00CC66"/>
                </a:solidFill>
                <a:latin typeface="Forte"/>
              </a:rPr>
              <a:t> </a:t>
            </a:r>
            <a:r>
              <a:rPr lang="it-IT" sz="3600" dirty="0" err="1">
                <a:solidFill>
                  <a:srgbClr val="00CC66"/>
                </a:solidFill>
                <a:latin typeface="Forte"/>
              </a:rPr>
              <a:t>Nationalsport</a:t>
            </a:r>
            <a:r>
              <a:rPr lang="it-IT" sz="3600" dirty="0">
                <a:solidFill>
                  <a:srgbClr val="00CC66"/>
                </a:solidFill>
                <a:latin typeface="Forte"/>
              </a:rPr>
              <a:t> </a:t>
            </a:r>
            <a:r>
              <a:rPr lang="it-IT" sz="3600" dirty="0" err="1">
                <a:solidFill>
                  <a:srgbClr val="00CC66"/>
                </a:solidFill>
                <a:latin typeface="Forte"/>
              </a:rPr>
              <a:t>ist</a:t>
            </a:r>
            <a:r>
              <a:rPr lang="it-IT" sz="3600" dirty="0">
                <a:solidFill>
                  <a:srgbClr val="00CC66"/>
                </a:solidFill>
                <a:latin typeface="Forte"/>
              </a:rPr>
              <a:t> </a:t>
            </a:r>
            <a:r>
              <a:rPr lang="it-IT" sz="3600" dirty="0" err="1" smtClean="0">
                <a:solidFill>
                  <a:srgbClr val="00CC66"/>
                </a:solidFill>
                <a:latin typeface="Forte"/>
              </a:rPr>
              <a:t>Unihockey</a:t>
            </a:r>
            <a:r>
              <a:rPr lang="it-IT" sz="3600" dirty="0" smtClean="0">
                <a:solidFill>
                  <a:srgbClr val="00CC66"/>
                </a:solidFill>
                <a:latin typeface="Forte"/>
              </a:rPr>
              <a:t>.</a:t>
            </a:r>
            <a:endParaRPr lang="it-IT" sz="3600" dirty="0">
              <a:solidFill>
                <a:srgbClr val="00CC66"/>
              </a:solidFill>
              <a:latin typeface="Forte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724" y="2236516"/>
            <a:ext cx="5649792" cy="423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1484313"/>
          </a:xfrm>
          <a:noFill/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00CC66"/>
                </a:solidFill>
                <a:latin typeface="Forte" pitchFamily="66" charset="0"/>
              </a:rPr>
              <a:t>Die </a:t>
            </a:r>
            <a:r>
              <a:rPr lang="it-IT" dirty="0" err="1" smtClean="0">
                <a:solidFill>
                  <a:srgbClr val="00CC66"/>
                </a:solidFill>
                <a:latin typeface="Forte" pitchFamily="66" charset="0"/>
              </a:rPr>
              <a:t>Hauptbestandteile</a:t>
            </a:r>
            <a:r>
              <a:rPr lang="it-IT" dirty="0" smtClean="0">
                <a:solidFill>
                  <a:srgbClr val="00CC66"/>
                </a:solidFill>
                <a:latin typeface="Forte" pitchFamily="66" charset="0"/>
              </a:rPr>
              <a:t> </a:t>
            </a:r>
            <a:r>
              <a:rPr lang="it-IT" dirty="0" err="1" smtClean="0">
                <a:solidFill>
                  <a:srgbClr val="00CC66"/>
                </a:solidFill>
                <a:latin typeface="Forte" pitchFamily="66" charset="0"/>
              </a:rPr>
              <a:t>der</a:t>
            </a:r>
            <a:r>
              <a:rPr lang="it-IT" dirty="0" smtClean="0">
                <a:solidFill>
                  <a:srgbClr val="00CC66"/>
                </a:solidFill>
                <a:latin typeface="Forte" pitchFamily="66" charset="0"/>
              </a:rPr>
              <a:t> </a:t>
            </a:r>
            <a:r>
              <a:rPr lang="it-IT" dirty="0" err="1" smtClean="0">
                <a:solidFill>
                  <a:srgbClr val="00CC66"/>
                </a:solidFill>
                <a:latin typeface="Forte" pitchFamily="66" charset="0"/>
              </a:rPr>
              <a:t>deutschen-Diät</a:t>
            </a:r>
            <a:r>
              <a:rPr lang="it-IT" dirty="0">
                <a:solidFill>
                  <a:srgbClr val="00CC66"/>
                </a:solidFill>
                <a:latin typeface="Forte" pitchFamily="66" charset="0"/>
              </a:rPr>
              <a:t>:</a:t>
            </a:r>
            <a:endParaRPr lang="it-IT" dirty="0" smtClean="0">
              <a:solidFill>
                <a:srgbClr val="00CC66"/>
              </a:solidFill>
              <a:latin typeface="Forte" pitchFamily="66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230313"/>
            <a:ext cx="9144000" cy="5373687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sz="3600" dirty="0" err="1" smtClean="0">
                <a:solidFill>
                  <a:srgbClr val="00CC66"/>
                </a:solidFill>
              </a:rPr>
              <a:t>Ihr</a:t>
            </a:r>
            <a:r>
              <a:rPr lang="it-IT" sz="3600" dirty="0" smtClean="0">
                <a:solidFill>
                  <a:srgbClr val="00CC66"/>
                </a:solidFill>
              </a:rPr>
              <a:t> </a:t>
            </a:r>
            <a:r>
              <a:rPr lang="it-IT" sz="3600" dirty="0" err="1" smtClean="0">
                <a:solidFill>
                  <a:srgbClr val="00CC66"/>
                </a:solidFill>
              </a:rPr>
              <a:t>esst</a:t>
            </a:r>
            <a:r>
              <a:rPr lang="it-IT" sz="3600" dirty="0" smtClean="0">
                <a:solidFill>
                  <a:srgbClr val="00CC66"/>
                </a:solidFill>
              </a:rPr>
              <a:t> </a:t>
            </a:r>
            <a:r>
              <a:rPr lang="it-IT" sz="3600" dirty="0" err="1" smtClean="0">
                <a:solidFill>
                  <a:srgbClr val="00CC66"/>
                </a:solidFill>
              </a:rPr>
              <a:t>Kartoffeln</a:t>
            </a:r>
            <a:r>
              <a:rPr lang="it-IT" sz="3600" dirty="0">
                <a:solidFill>
                  <a:srgbClr val="00CC66"/>
                </a:solidFill>
              </a:rPr>
              <a:t>, </a:t>
            </a:r>
            <a:r>
              <a:rPr lang="it-IT" sz="3600" dirty="0" err="1" smtClean="0">
                <a:solidFill>
                  <a:srgbClr val="00CC66"/>
                </a:solidFill>
              </a:rPr>
              <a:t>Renfleisch</a:t>
            </a:r>
            <a:r>
              <a:rPr lang="it-IT" sz="3600" dirty="0">
                <a:solidFill>
                  <a:srgbClr val="00CC66"/>
                </a:solidFill>
              </a:rPr>
              <a:t>, </a:t>
            </a:r>
            <a:r>
              <a:rPr lang="it-IT" sz="3600" dirty="0" err="1" smtClean="0">
                <a:solidFill>
                  <a:srgbClr val="00CC66"/>
                </a:solidFill>
              </a:rPr>
              <a:t>Lachse</a:t>
            </a:r>
            <a:r>
              <a:rPr lang="it-IT" sz="3600" dirty="0" smtClean="0">
                <a:solidFill>
                  <a:srgbClr val="00CC66"/>
                </a:solidFill>
              </a:rPr>
              <a:t>, </a:t>
            </a:r>
            <a:r>
              <a:rPr lang="it-IT" sz="3600" dirty="0" err="1">
                <a:solidFill>
                  <a:srgbClr val="00CC66"/>
                </a:solidFill>
              </a:rPr>
              <a:t>Brot</a:t>
            </a:r>
            <a:r>
              <a:rPr lang="it-IT" sz="3600" dirty="0">
                <a:solidFill>
                  <a:srgbClr val="00CC66"/>
                </a:solidFill>
              </a:rPr>
              <a:t>…</a:t>
            </a:r>
          </a:p>
        </p:txBody>
      </p:sp>
      <p:pic>
        <p:nvPicPr>
          <p:cNvPr id="3076" name="Picture 4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2324100"/>
            <a:ext cx="4386998" cy="241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patate-al-for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28" y="3727031"/>
            <a:ext cx="4985599" cy="287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salmone-grigli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48" y="2430705"/>
            <a:ext cx="5728390" cy="357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9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16633"/>
            <a:ext cx="9144000" cy="1470025"/>
          </a:xfrm>
          <a:noFill/>
        </p:spPr>
        <p:txBody>
          <a:bodyPr anchor="ctr"/>
          <a:lstStyle/>
          <a:p>
            <a:pPr eaLnBrk="1" hangingPunct="1"/>
            <a:r>
              <a:rPr lang="it-IT" sz="5400" dirty="0" err="1" smtClean="0">
                <a:solidFill>
                  <a:srgbClr val="00CC66"/>
                </a:solidFill>
                <a:latin typeface="Forte" pitchFamily="66" charset="0"/>
              </a:rPr>
              <a:t>Eure</a:t>
            </a:r>
            <a:r>
              <a:rPr lang="it-IT" sz="5400" dirty="0" smtClean="0">
                <a:solidFill>
                  <a:srgbClr val="00CC66"/>
                </a:solidFill>
                <a:latin typeface="Forte" pitchFamily="66" charset="0"/>
              </a:rPr>
              <a:t> </a:t>
            </a:r>
            <a:r>
              <a:rPr lang="it-IT" sz="5400" dirty="0" err="1" smtClean="0">
                <a:solidFill>
                  <a:srgbClr val="00CC66"/>
                </a:solidFill>
                <a:latin typeface="Forte" pitchFamily="66" charset="0"/>
              </a:rPr>
              <a:t>typische</a:t>
            </a:r>
            <a:r>
              <a:rPr lang="it-IT" sz="5400" dirty="0" smtClean="0">
                <a:solidFill>
                  <a:srgbClr val="00CC66"/>
                </a:solidFill>
                <a:latin typeface="Forte" pitchFamily="66" charset="0"/>
              </a:rPr>
              <a:t> </a:t>
            </a:r>
            <a:r>
              <a:rPr lang="it-IT" sz="5400" dirty="0" err="1" smtClean="0">
                <a:solidFill>
                  <a:srgbClr val="00CC66"/>
                </a:solidFill>
                <a:latin typeface="Forte" pitchFamily="66" charset="0"/>
              </a:rPr>
              <a:t>Gerichte</a:t>
            </a:r>
            <a:r>
              <a:rPr lang="it-IT" sz="5400" dirty="0" smtClean="0">
                <a:solidFill>
                  <a:srgbClr val="00CC66"/>
                </a:solidFill>
                <a:latin typeface="Forte" pitchFamily="66" charset="0"/>
              </a:rPr>
              <a:t>:</a:t>
            </a:r>
            <a:endParaRPr lang="it-IT" sz="5400" dirty="0">
              <a:solidFill>
                <a:srgbClr val="00CC66"/>
              </a:solidFill>
              <a:latin typeface="Forte" pitchFamily="66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35" y="2017798"/>
            <a:ext cx="3714696" cy="278602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270253" y="500412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Isterband</a:t>
            </a:r>
            <a:endParaRPr lang="it-IT" sz="2400" b="1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059" y="1817491"/>
            <a:ext cx="3115941" cy="2986329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8245850" y="5034653"/>
            <a:ext cx="18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Kanelbullar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9068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49210"/>
            </a:gs>
            <a:gs pos="38000">
              <a:srgbClr val="E6A648"/>
            </a:gs>
            <a:gs pos="73000">
              <a:srgbClr val="F9BE6F"/>
            </a:gs>
            <a:gs pos="100000">
              <a:srgbClr val="FBD09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57364" y="1985963"/>
            <a:ext cx="85439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i="1" dirty="0" err="1" smtClean="0">
                <a:latin typeface="Monotype Corsiva" panose="03010101010201010101" pitchFamily="66" charset="0"/>
              </a:rPr>
              <a:t>Sprachgymnasium</a:t>
            </a:r>
            <a:r>
              <a:rPr lang="it-IT" sz="9600" b="1" i="1" dirty="0" smtClean="0">
                <a:latin typeface="Monotype Corsiva" panose="03010101010201010101" pitchFamily="66" charset="0"/>
              </a:rPr>
              <a:t/>
            </a:r>
            <a:br>
              <a:rPr lang="it-IT" sz="9600" b="1" i="1" dirty="0" smtClean="0">
                <a:latin typeface="Monotype Corsiva" panose="03010101010201010101" pitchFamily="66" charset="0"/>
              </a:rPr>
            </a:br>
            <a:r>
              <a:rPr lang="it-IT" sz="9600" b="1" i="1" dirty="0" smtClean="0">
                <a:latin typeface="Monotype Corsiva" panose="03010101010201010101" pitchFamily="66" charset="0"/>
              </a:rPr>
              <a:t>Enrico Fermi</a:t>
            </a:r>
            <a:endParaRPr lang="en-GB" sz="9600" b="1" i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54156"/>
      </p:ext>
    </p:extLst>
  </p:cSld>
  <p:clrMapOvr>
    <a:masterClrMapping/>
  </p:clrMapOvr>
  <p:transition spd="med" advTm="5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82F47"/>
            </a:gs>
            <a:gs pos="50000">
              <a:srgbClr val="336699"/>
            </a:gs>
            <a:gs pos="100000">
              <a:srgbClr val="182F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1196975"/>
          </a:xfrm>
          <a:noFill/>
        </p:spPr>
        <p:txBody>
          <a:bodyPr/>
          <a:lstStyle/>
          <a:p>
            <a:pPr eaLnBrk="1" hangingPunct="1"/>
            <a:r>
              <a:rPr lang="it-IT" sz="5400" dirty="0">
                <a:solidFill>
                  <a:srgbClr val="FFFF66"/>
                </a:solidFill>
                <a:latin typeface="Forte" pitchFamily="66" charset="0"/>
              </a:rPr>
              <a:t>Die </a:t>
            </a:r>
            <a:r>
              <a:rPr lang="it-IT" sz="5400" dirty="0" err="1">
                <a:solidFill>
                  <a:srgbClr val="FFFF66"/>
                </a:solidFill>
                <a:latin typeface="Forte" pitchFamily="66" charset="0"/>
              </a:rPr>
              <a:t>Schule</a:t>
            </a:r>
            <a:endParaRPr lang="it-IT" sz="5400" dirty="0">
              <a:solidFill>
                <a:srgbClr val="FFFF66"/>
              </a:solidFill>
              <a:latin typeface="Forte" pitchFamily="66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12763" y="1196976"/>
            <a:ext cx="9144000" cy="5661025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endParaRPr lang="it-IT" sz="2400" dirty="0"/>
          </a:p>
          <a:p>
            <a:pPr algn="ctr" eaLnBrk="1" hangingPunct="1">
              <a:buFontTx/>
              <a:buNone/>
            </a:pPr>
            <a:r>
              <a:rPr lang="it-IT" sz="2400" dirty="0" smtClean="0">
                <a:solidFill>
                  <a:srgbClr val="FFFF99"/>
                </a:solidFill>
              </a:rPr>
              <a:t>  </a:t>
            </a:r>
            <a:r>
              <a:rPr lang="it-IT" dirty="0" err="1" smtClean="0">
                <a:solidFill>
                  <a:srgbClr val="FFFF99"/>
                </a:solidFill>
              </a:rPr>
              <a:t>Das</a:t>
            </a:r>
            <a:r>
              <a:rPr lang="it-IT" dirty="0" smtClean="0">
                <a:solidFill>
                  <a:srgbClr val="FFFF99"/>
                </a:solidFill>
              </a:rPr>
              <a:t> </a:t>
            </a:r>
            <a:r>
              <a:rPr lang="it-IT" dirty="0" err="1">
                <a:solidFill>
                  <a:srgbClr val="FFFF99"/>
                </a:solidFill>
              </a:rPr>
              <a:t>ist</a:t>
            </a:r>
            <a:r>
              <a:rPr lang="it-IT" dirty="0">
                <a:solidFill>
                  <a:srgbClr val="FFFF99"/>
                </a:solidFill>
              </a:rPr>
              <a:t> </a:t>
            </a:r>
            <a:r>
              <a:rPr lang="it-IT" dirty="0" err="1">
                <a:solidFill>
                  <a:srgbClr val="FFFF99"/>
                </a:solidFill>
              </a:rPr>
              <a:t>unsere</a:t>
            </a:r>
            <a:r>
              <a:rPr lang="it-IT" dirty="0">
                <a:solidFill>
                  <a:srgbClr val="FFFF99"/>
                </a:solidFill>
              </a:rPr>
              <a:t> </a:t>
            </a:r>
            <a:r>
              <a:rPr lang="it-IT" dirty="0" err="1">
                <a:solidFill>
                  <a:srgbClr val="FFFF99"/>
                </a:solidFill>
              </a:rPr>
              <a:t>Schule</a:t>
            </a:r>
            <a:r>
              <a:rPr lang="it-IT" dirty="0">
                <a:solidFill>
                  <a:srgbClr val="FFFF99"/>
                </a:solidFill>
              </a:rPr>
              <a:t>: </a:t>
            </a:r>
          </a:p>
          <a:p>
            <a:pPr algn="ctr" eaLnBrk="1" hangingPunct="1">
              <a:buFontTx/>
              <a:buNone/>
            </a:pPr>
            <a:r>
              <a:rPr lang="it-IT" dirty="0" err="1">
                <a:solidFill>
                  <a:srgbClr val="FFFF99"/>
                </a:solidFill>
              </a:rPr>
              <a:t>das</a:t>
            </a:r>
            <a:r>
              <a:rPr lang="it-IT" dirty="0">
                <a:solidFill>
                  <a:srgbClr val="FFFF99"/>
                </a:solidFill>
              </a:rPr>
              <a:t> </a:t>
            </a:r>
            <a:r>
              <a:rPr lang="it-IT" dirty="0" err="1">
                <a:solidFill>
                  <a:srgbClr val="FFFF99"/>
                </a:solidFill>
              </a:rPr>
              <a:t>ist</a:t>
            </a:r>
            <a:r>
              <a:rPr lang="it-IT" dirty="0">
                <a:solidFill>
                  <a:srgbClr val="FFFF99"/>
                </a:solidFill>
              </a:rPr>
              <a:t> </a:t>
            </a:r>
            <a:r>
              <a:rPr lang="it-IT" dirty="0" err="1">
                <a:solidFill>
                  <a:srgbClr val="FFFF99"/>
                </a:solidFill>
              </a:rPr>
              <a:t>das</a:t>
            </a:r>
            <a:r>
              <a:rPr lang="it-IT" dirty="0">
                <a:solidFill>
                  <a:srgbClr val="FFFF99"/>
                </a:solidFill>
              </a:rPr>
              <a:t> </a:t>
            </a:r>
            <a:r>
              <a:rPr lang="it-IT" dirty="0" err="1">
                <a:solidFill>
                  <a:srgbClr val="FFFF99"/>
                </a:solidFill>
              </a:rPr>
              <a:t>Sprachgymnasium</a:t>
            </a:r>
            <a:r>
              <a:rPr lang="it-IT" dirty="0">
                <a:solidFill>
                  <a:srgbClr val="FFFF99"/>
                </a:solidFill>
              </a:rPr>
              <a:t> E. Fermi.</a:t>
            </a:r>
          </a:p>
        </p:txBody>
      </p:sp>
      <p:pic>
        <p:nvPicPr>
          <p:cNvPr id="3076" name="Picture 4" descr="294842_274559985918012_1209401630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784" y="1078295"/>
            <a:ext cx="3059112" cy="247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98" y="3348345"/>
            <a:ext cx="3553859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996853" y="3860619"/>
            <a:ext cx="60118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dirty="0">
                <a:solidFill>
                  <a:srgbClr val="FFFF99"/>
                </a:solidFill>
              </a:rPr>
              <a:t>In </a:t>
            </a:r>
            <a:r>
              <a:rPr lang="it-IT" sz="3200" dirty="0" err="1">
                <a:solidFill>
                  <a:srgbClr val="FFFF99"/>
                </a:solidFill>
              </a:rPr>
              <a:t>diesem</a:t>
            </a:r>
            <a:r>
              <a:rPr lang="it-IT" sz="3200" dirty="0">
                <a:solidFill>
                  <a:srgbClr val="FFFF99"/>
                </a:solidFill>
              </a:rPr>
              <a:t> </a:t>
            </a:r>
            <a:r>
              <a:rPr lang="it-IT" sz="3200" dirty="0" err="1">
                <a:solidFill>
                  <a:srgbClr val="FFFF99"/>
                </a:solidFill>
              </a:rPr>
              <a:t>großen</a:t>
            </a:r>
            <a:r>
              <a:rPr lang="it-IT" sz="3200" dirty="0">
                <a:solidFill>
                  <a:srgbClr val="FFFF99"/>
                </a:solidFill>
              </a:rPr>
              <a:t> ‘</a:t>
            </a:r>
            <a:r>
              <a:rPr lang="it-IT" sz="3200" dirty="0" err="1">
                <a:solidFill>
                  <a:srgbClr val="FFFF99"/>
                </a:solidFill>
              </a:rPr>
              <a:t>Haus</a:t>
            </a:r>
            <a:r>
              <a:rPr lang="it-IT" sz="3200" dirty="0">
                <a:solidFill>
                  <a:srgbClr val="FFFF99"/>
                </a:solidFill>
              </a:rPr>
              <a:t>’ </a:t>
            </a:r>
            <a:r>
              <a:rPr lang="it-IT" sz="3200" dirty="0" err="1">
                <a:solidFill>
                  <a:srgbClr val="FFFF99"/>
                </a:solidFill>
              </a:rPr>
              <a:t>verbringen</a:t>
            </a:r>
            <a:r>
              <a:rPr lang="it-IT" sz="3200" dirty="0">
                <a:solidFill>
                  <a:srgbClr val="FFFF99"/>
                </a:solidFill>
              </a:rPr>
              <a:t> </a:t>
            </a:r>
            <a:r>
              <a:rPr lang="it-IT" sz="3200" dirty="0" err="1">
                <a:solidFill>
                  <a:srgbClr val="FFFF99"/>
                </a:solidFill>
              </a:rPr>
              <a:t>wir</a:t>
            </a:r>
            <a:r>
              <a:rPr lang="it-IT" sz="3200" dirty="0">
                <a:solidFill>
                  <a:srgbClr val="FFFF99"/>
                </a:solidFill>
              </a:rPr>
              <a:t> 5 </a:t>
            </a:r>
            <a:r>
              <a:rPr lang="it-IT" sz="3200" dirty="0" err="1">
                <a:solidFill>
                  <a:srgbClr val="FFFF99"/>
                </a:solidFill>
              </a:rPr>
              <a:t>Stunden</a:t>
            </a:r>
            <a:r>
              <a:rPr lang="it-IT" sz="3200" dirty="0">
                <a:solidFill>
                  <a:srgbClr val="FFFF99"/>
                </a:solidFill>
              </a:rPr>
              <a:t> von 8 </a:t>
            </a:r>
            <a:r>
              <a:rPr lang="it-IT" sz="3200" dirty="0" err="1">
                <a:solidFill>
                  <a:srgbClr val="FFFF99"/>
                </a:solidFill>
              </a:rPr>
              <a:t>Uhr</a:t>
            </a:r>
            <a:r>
              <a:rPr lang="it-IT" sz="3200" dirty="0">
                <a:solidFill>
                  <a:srgbClr val="FFFF99"/>
                </a:solidFill>
              </a:rPr>
              <a:t> </a:t>
            </a:r>
            <a:r>
              <a:rPr lang="it-IT" sz="3200" dirty="0" err="1">
                <a:solidFill>
                  <a:srgbClr val="FFFF99"/>
                </a:solidFill>
              </a:rPr>
              <a:t>morgens</a:t>
            </a:r>
            <a:r>
              <a:rPr lang="it-IT" sz="3200" dirty="0">
                <a:solidFill>
                  <a:srgbClr val="FFFF99"/>
                </a:solidFill>
              </a:rPr>
              <a:t> bis 13 </a:t>
            </a:r>
            <a:r>
              <a:rPr lang="it-IT" sz="3200" dirty="0" err="1">
                <a:solidFill>
                  <a:srgbClr val="FFFF99"/>
                </a:solidFill>
              </a:rPr>
              <a:t>Uhr</a:t>
            </a:r>
            <a:r>
              <a:rPr lang="it-IT" sz="3200" dirty="0">
                <a:solidFill>
                  <a:srgbClr val="FFFF99"/>
                </a:solidFill>
              </a:rPr>
              <a:t>.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019035" y="5734051"/>
            <a:ext cx="839364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800" dirty="0">
                <a:solidFill>
                  <a:srgbClr val="FFFF99"/>
                </a:solidFill>
              </a:rPr>
              <a:t>   Die </a:t>
            </a:r>
            <a:r>
              <a:rPr lang="it-IT" sz="4800" dirty="0" err="1">
                <a:solidFill>
                  <a:srgbClr val="FFFF99"/>
                </a:solidFill>
              </a:rPr>
              <a:t>Schule</a:t>
            </a:r>
            <a:r>
              <a:rPr lang="it-IT" sz="4800" dirty="0">
                <a:solidFill>
                  <a:srgbClr val="FFFF99"/>
                </a:solidFill>
              </a:rPr>
              <a:t> </a:t>
            </a:r>
            <a:r>
              <a:rPr lang="it-IT" sz="4800" dirty="0" err="1" smtClean="0">
                <a:solidFill>
                  <a:srgbClr val="FFFF99"/>
                </a:solidFill>
              </a:rPr>
              <a:t>gefällt</a:t>
            </a:r>
            <a:r>
              <a:rPr lang="it-IT" sz="4800" dirty="0" smtClean="0">
                <a:solidFill>
                  <a:srgbClr val="FFFF99"/>
                </a:solidFill>
              </a:rPr>
              <a:t> </a:t>
            </a:r>
            <a:r>
              <a:rPr lang="it-IT" sz="4800" dirty="0" err="1">
                <a:solidFill>
                  <a:srgbClr val="FFFF99"/>
                </a:solidFill>
              </a:rPr>
              <a:t>uns</a:t>
            </a:r>
            <a:r>
              <a:rPr lang="it-IT" sz="4800" dirty="0">
                <a:solidFill>
                  <a:srgbClr val="FFFF99"/>
                </a:solidFill>
              </a:rPr>
              <a:t> </a:t>
            </a:r>
            <a:r>
              <a:rPr lang="it-IT" sz="4800" dirty="0" err="1">
                <a:solidFill>
                  <a:srgbClr val="FFFF99"/>
                </a:solidFill>
              </a:rPr>
              <a:t>sehr</a:t>
            </a:r>
            <a:r>
              <a:rPr lang="it-IT" sz="4800" dirty="0">
                <a:solidFill>
                  <a:srgbClr val="FFFF99"/>
                </a:solidFill>
              </a:rPr>
              <a:t>!</a:t>
            </a:r>
            <a:r>
              <a:rPr lang="it-IT" sz="5400" dirty="0">
                <a:solidFill>
                  <a:srgbClr val="FFFF9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8266170"/>
      </p:ext>
    </p:extLst>
  </p:cSld>
  <p:clrMapOvr>
    <a:masterClrMapping/>
  </p:clrMapOvr>
  <p:transition spd="med" advTm="10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  <p:bldP spid="30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CC"/>
            </a:gs>
            <a:gs pos="100000">
              <a:srgbClr val="002F5E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-194840"/>
            <a:ext cx="9144000" cy="1484313"/>
          </a:xfrm>
          <a:noFill/>
        </p:spPr>
        <p:txBody>
          <a:bodyPr/>
          <a:lstStyle/>
          <a:p>
            <a:pPr eaLnBrk="1" hangingPunct="1"/>
            <a:r>
              <a:rPr lang="it-IT" sz="5400" dirty="0" err="1">
                <a:solidFill>
                  <a:srgbClr val="3399FF"/>
                </a:solidFill>
                <a:latin typeface="Forte" pitchFamily="66" charset="0"/>
              </a:rPr>
              <a:t>Sprachen</a:t>
            </a:r>
            <a:endParaRPr lang="it-IT" sz="5400" dirty="0">
              <a:solidFill>
                <a:srgbClr val="3399FF"/>
              </a:solidFill>
              <a:latin typeface="Forte" pitchFamily="66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219200" y="947543"/>
            <a:ext cx="9144000" cy="5516562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endParaRPr lang="it-IT" sz="2400" dirty="0"/>
          </a:p>
          <a:p>
            <a:pPr eaLnBrk="1" hangingPunct="1">
              <a:buFontTx/>
              <a:buNone/>
            </a:pPr>
            <a:endParaRPr lang="it-IT" sz="2400" dirty="0"/>
          </a:p>
          <a:p>
            <a:pPr eaLnBrk="1" hangingPunct="1">
              <a:buFontTx/>
              <a:buNone/>
            </a:pPr>
            <a:endParaRPr lang="it-IT" sz="2400" dirty="0">
              <a:solidFill>
                <a:srgbClr val="66CCFF"/>
              </a:solidFill>
            </a:endParaRPr>
          </a:p>
          <a:p>
            <a:pPr eaLnBrk="1" hangingPunct="1">
              <a:buFontTx/>
              <a:buNone/>
            </a:pPr>
            <a:r>
              <a:rPr lang="it-IT" sz="2400" dirty="0" smtClean="0">
                <a:solidFill>
                  <a:srgbClr val="66CCFF"/>
                </a:solidFill>
              </a:rPr>
              <a:t>                              </a:t>
            </a:r>
            <a:r>
              <a:rPr lang="it-IT" dirty="0" err="1" smtClean="0">
                <a:solidFill>
                  <a:srgbClr val="66CCFF"/>
                </a:solidFill>
              </a:rPr>
              <a:t>Wir</a:t>
            </a:r>
            <a:r>
              <a:rPr lang="it-IT" dirty="0" smtClean="0">
                <a:solidFill>
                  <a:srgbClr val="66CCFF"/>
                </a:solidFill>
              </a:rPr>
              <a:t> </a:t>
            </a:r>
            <a:r>
              <a:rPr lang="it-IT" dirty="0" err="1">
                <a:solidFill>
                  <a:srgbClr val="66CCFF"/>
                </a:solidFill>
              </a:rPr>
              <a:t>lernen</a:t>
            </a:r>
            <a:r>
              <a:rPr lang="it-IT" dirty="0">
                <a:solidFill>
                  <a:srgbClr val="66CCFF"/>
                </a:solidFill>
              </a:rPr>
              <a:t> 3 </a:t>
            </a:r>
            <a:r>
              <a:rPr lang="it-IT" dirty="0" err="1">
                <a:solidFill>
                  <a:srgbClr val="66CCFF"/>
                </a:solidFill>
              </a:rPr>
              <a:t>sprachen</a:t>
            </a:r>
            <a:r>
              <a:rPr lang="it-IT" dirty="0">
                <a:solidFill>
                  <a:srgbClr val="66CCFF"/>
                </a:solidFill>
              </a:rPr>
              <a:t>:</a:t>
            </a:r>
          </a:p>
          <a:p>
            <a:pPr algn="ctr" eaLnBrk="1" hangingPunct="1">
              <a:buFontTx/>
              <a:buNone/>
            </a:pPr>
            <a:r>
              <a:rPr lang="it-IT" dirty="0" err="1">
                <a:solidFill>
                  <a:srgbClr val="66CCFF"/>
                </a:solidFill>
              </a:rPr>
              <a:t>Deutsch</a:t>
            </a:r>
            <a:r>
              <a:rPr lang="it-IT" dirty="0">
                <a:solidFill>
                  <a:srgbClr val="66CCFF"/>
                </a:solidFill>
              </a:rPr>
              <a:t>, </a:t>
            </a:r>
            <a:r>
              <a:rPr lang="it-IT" dirty="0" err="1">
                <a:solidFill>
                  <a:srgbClr val="66CCFF"/>
                </a:solidFill>
              </a:rPr>
              <a:t>Englisch</a:t>
            </a:r>
            <a:r>
              <a:rPr lang="it-IT" dirty="0">
                <a:solidFill>
                  <a:srgbClr val="66CCFF"/>
                </a:solidFill>
              </a:rPr>
              <a:t> und </a:t>
            </a:r>
            <a:r>
              <a:rPr lang="it-IT" dirty="0" err="1">
                <a:solidFill>
                  <a:srgbClr val="66CCFF"/>
                </a:solidFill>
              </a:rPr>
              <a:t>Französisch</a:t>
            </a:r>
            <a:r>
              <a:rPr lang="it-IT" dirty="0">
                <a:solidFill>
                  <a:srgbClr val="66CCFF"/>
                </a:solidFill>
              </a:rPr>
              <a:t>.</a:t>
            </a:r>
          </a:p>
          <a:p>
            <a:pPr eaLnBrk="1" hangingPunct="1">
              <a:buFontTx/>
              <a:buNone/>
            </a:pPr>
            <a:endParaRPr lang="it-IT" sz="2400" dirty="0">
              <a:solidFill>
                <a:srgbClr val="66CCFF"/>
              </a:solidFill>
            </a:endParaRPr>
          </a:p>
        </p:txBody>
      </p:sp>
      <p:pic>
        <p:nvPicPr>
          <p:cNvPr id="4100" name="Picture 4" descr="961375_10203092619458076_1076443379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25" y="1157110"/>
            <a:ext cx="4979550" cy="373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194592" y="5103674"/>
            <a:ext cx="980281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 err="1">
                <a:solidFill>
                  <a:srgbClr val="66CCFF"/>
                </a:solidFill>
              </a:rPr>
              <a:t>Wir</a:t>
            </a:r>
            <a:r>
              <a:rPr lang="it-IT" sz="3600" dirty="0">
                <a:solidFill>
                  <a:srgbClr val="66CCFF"/>
                </a:solidFill>
              </a:rPr>
              <a:t> </a:t>
            </a:r>
            <a:r>
              <a:rPr lang="it-IT" sz="3600" dirty="0" err="1">
                <a:solidFill>
                  <a:srgbClr val="66CCFF"/>
                </a:solidFill>
              </a:rPr>
              <a:t>lernen</a:t>
            </a:r>
            <a:r>
              <a:rPr lang="it-IT" sz="3600" dirty="0">
                <a:solidFill>
                  <a:srgbClr val="66CCFF"/>
                </a:solidFill>
              </a:rPr>
              <a:t> </a:t>
            </a:r>
            <a:r>
              <a:rPr lang="it-IT" sz="3600" dirty="0" err="1">
                <a:solidFill>
                  <a:srgbClr val="66CCFF"/>
                </a:solidFill>
              </a:rPr>
              <a:t>Sprachen</a:t>
            </a:r>
            <a:r>
              <a:rPr lang="it-IT" sz="3600" dirty="0">
                <a:solidFill>
                  <a:srgbClr val="66CCFF"/>
                </a:solidFill>
              </a:rPr>
              <a:t>, </a:t>
            </a:r>
            <a:r>
              <a:rPr lang="it-IT" sz="3600" dirty="0" err="1">
                <a:solidFill>
                  <a:srgbClr val="66CCFF"/>
                </a:solidFill>
              </a:rPr>
              <a:t>weil</a:t>
            </a:r>
            <a:r>
              <a:rPr lang="it-IT" sz="3600" dirty="0">
                <a:solidFill>
                  <a:srgbClr val="66CCFF"/>
                </a:solidFill>
              </a:rPr>
              <a:t> </a:t>
            </a:r>
            <a:r>
              <a:rPr lang="it-IT" sz="3600" dirty="0" err="1">
                <a:solidFill>
                  <a:srgbClr val="66CCFF"/>
                </a:solidFill>
              </a:rPr>
              <a:t>wir</a:t>
            </a:r>
            <a:r>
              <a:rPr lang="it-IT" sz="3600" dirty="0">
                <a:solidFill>
                  <a:srgbClr val="66CCFF"/>
                </a:solidFill>
              </a:rPr>
              <a:t> </a:t>
            </a:r>
            <a:r>
              <a:rPr lang="it-IT" sz="3600" dirty="0" err="1">
                <a:solidFill>
                  <a:srgbClr val="66CCFF"/>
                </a:solidFill>
              </a:rPr>
              <a:t>neue</a:t>
            </a:r>
            <a:r>
              <a:rPr lang="it-IT" sz="3600" dirty="0">
                <a:solidFill>
                  <a:srgbClr val="66CCFF"/>
                </a:solidFill>
              </a:rPr>
              <a:t> </a:t>
            </a:r>
            <a:r>
              <a:rPr lang="it-IT" sz="3600" dirty="0" err="1">
                <a:solidFill>
                  <a:srgbClr val="66CCFF"/>
                </a:solidFill>
              </a:rPr>
              <a:t>Leute</a:t>
            </a:r>
            <a:r>
              <a:rPr lang="it-IT" sz="3600" dirty="0">
                <a:solidFill>
                  <a:srgbClr val="66CCFF"/>
                </a:solidFill>
              </a:rPr>
              <a:t>, </a:t>
            </a:r>
            <a:r>
              <a:rPr lang="it-IT" sz="3600" dirty="0" err="1">
                <a:solidFill>
                  <a:srgbClr val="66CCFF"/>
                </a:solidFill>
              </a:rPr>
              <a:t>neue</a:t>
            </a:r>
            <a:r>
              <a:rPr lang="it-IT" sz="3600" dirty="0">
                <a:solidFill>
                  <a:srgbClr val="66CCFF"/>
                </a:solidFill>
              </a:rPr>
              <a:t> </a:t>
            </a:r>
            <a:r>
              <a:rPr lang="it-IT" sz="3600" dirty="0" err="1">
                <a:solidFill>
                  <a:srgbClr val="66CCFF"/>
                </a:solidFill>
              </a:rPr>
              <a:t>Kulturen</a:t>
            </a:r>
            <a:r>
              <a:rPr lang="it-IT" sz="3600" dirty="0">
                <a:solidFill>
                  <a:srgbClr val="66CCFF"/>
                </a:solidFill>
              </a:rPr>
              <a:t>, </a:t>
            </a:r>
            <a:r>
              <a:rPr lang="it-IT" sz="3600" dirty="0" err="1">
                <a:solidFill>
                  <a:srgbClr val="66CCFF"/>
                </a:solidFill>
              </a:rPr>
              <a:t>neue</a:t>
            </a:r>
            <a:r>
              <a:rPr lang="it-IT" sz="3600" dirty="0">
                <a:solidFill>
                  <a:srgbClr val="66CCFF"/>
                </a:solidFill>
              </a:rPr>
              <a:t> </a:t>
            </a:r>
            <a:r>
              <a:rPr lang="it-IT" sz="3600" dirty="0" err="1">
                <a:solidFill>
                  <a:srgbClr val="66CCFF"/>
                </a:solidFill>
              </a:rPr>
              <a:t>Traditionen</a:t>
            </a:r>
            <a:r>
              <a:rPr lang="it-IT" sz="3600" dirty="0">
                <a:solidFill>
                  <a:srgbClr val="66CCFF"/>
                </a:solidFill>
              </a:rPr>
              <a:t>, </a:t>
            </a:r>
            <a:r>
              <a:rPr lang="it-IT" sz="3600" dirty="0" err="1">
                <a:solidFill>
                  <a:srgbClr val="66CCFF"/>
                </a:solidFill>
              </a:rPr>
              <a:t>kennen</a:t>
            </a:r>
            <a:r>
              <a:rPr lang="it-IT" sz="3600" dirty="0">
                <a:solidFill>
                  <a:srgbClr val="66CCFF"/>
                </a:solidFill>
              </a:rPr>
              <a:t> </a:t>
            </a:r>
            <a:r>
              <a:rPr lang="it-IT" sz="3600" dirty="0" err="1">
                <a:solidFill>
                  <a:srgbClr val="66CCFF"/>
                </a:solidFill>
              </a:rPr>
              <a:t>lernen</a:t>
            </a:r>
            <a:r>
              <a:rPr lang="it-IT" sz="3600" dirty="0">
                <a:solidFill>
                  <a:srgbClr val="66CCFF"/>
                </a:solidFill>
              </a:rPr>
              <a:t> </a:t>
            </a:r>
            <a:r>
              <a:rPr lang="it-IT" sz="3600" dirty="0" err="1">
                <a:solidFill>
                  <a:srgbClr val="66CCFF"/>
                </a:solidFill>
              </a:rPr>
              <a:t>wollen</a:t>
            </a:r>
            <a:r>
              <a:rPr lang="it-IT" sz="3600" dirty="0">
                <a:solidFill>
                  <a:srgbClr val="66CC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6314180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  <p:bldP spid="41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64768"/>
            </a:gs>
            <a:gs pos="100000">
              <a:srgbClr val="0E9AE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1196975"/>
          </a:xfrm>
          <a:noFill/>
        </p:spPr>
        <p:txBody>
          <a:bodyPr/>
          <a:lstStyle/>
          <a:p>
            <a:pPr eaLnBrk="1" hangingPunct="1"/>
            <a:r>
              <a:rPr lang="it-IT" sz="8000" b="1" dirty="0" err="1">
                <a:solidFill>
                  <a:srgbClr val="6699FF"/>
                </a:solidFill>
                <a:latin typeface="Forte" pitchFamily="66" charset="0"/>
              </a:rPr>
              <a:t>Fächer</a:t>
            </a:r>
            <a:r>
              <a:rPr lang="it-IT" sz="5400" dirty="0"/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153551" y="1588623"/>
            <a:ext cx="5673969" cy="3566161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endParaRPr lang="it-IT" dirty="0" smtClean="0"/>
          </a:p>
          <a:p>
            <a:pPr algn="ctr" eaLnBrk="1" hangingPunct="1">
              <a:buFontTx/>
              <a:buNone/>
            </a:pPr>
            <a:r>
              <a:rPr lang="it-IT" sz="4000" dirty="0" err="1" smtClean="0">
                <a:solidFill>
                  <a:srgbClr val="99CCFF"/>
                </a:solidFill>
              </a:rPr>
              <a:t>Italienisch</a:t>
            </a:r>
            <a:endParaRPr lang="it-IT" sz="4000" dirty="0" smtClean="0">
              <a:solidFill>
                <a:srgbClr val="99CCFF"/>
              </a:solidFill>
            </a:endParaRPr>
          </a:p>
          <a:p>
            <a:pPr algn="ctr" eaLnBrk="1" hangingPunct="1">
              <a:buFontTx/>
              <a:buNone/>
            </a:pPr>
            <a:r>
              <a:rPr lang="it-IT" sz="4000" dirty="0" err="1" smtClean="0">
                <a:solidFill>
                  <a:srgbClr val="99CCFF"/>
                </a:solidFill>
              </a:rPr>
              <a:t>Französisch</a:t>
            </a:r>
            <a:endParaRPr lang="it-IT" sz="4000" dirty="0">
              <a:solidFill>
                <a:srgbClr val="99CCFF"/>
              </a:solidFill>
            </a:endParaRPr>
          </a:p>
          <a:p>
            <a:pPr algn="ctr" eaLnBrk="1" hangingPunct="1">
              <a:buFontTx/>
              <a:buNone/>
            </a:pPr>
            <a:r>
              <a:rPr lang="it-IT" sz="4000" dirty="0" err="1" smtClean="0">
                <a:solidFill>
                  <a:srgbClr val="99CCFF"/>
                </a:solidFill>
              </a:rPr>
              <a:t>Englisch</a:t>
            </a:r>
            <a:endParaRPr lang="it-IT" sz="4000" dirty="0">
              <a:solidFill>
                <a:srgbClr val="99CCFF"/>
              </a:solidFill>
            </a:endParaRPr>
          </a:p>
          <a:p>
            <a:pPr algn="ctr" eaLnBrk="1" hangingPunct="1">
              <a:buFontTx/>
              <a:buNone/>
            </a:pPr>
            <a:r>
              <a:rPr lang="it-IT" sz="4000" dirty="0" err="1" smtClean="0">
                <a:solidFill>
                  <a:srgbClr val="99CCFF"/>
                </a:solidFill>
              </a:rPr>
              <a:t>Deutsch</a:t>
            </a:r>
            <a:endParaRPr lang="it-IT" sz="4000" dirty="0">
              <a:solidFill>
                <a:srgbClr val="99CCFF"/>
              </a:solidFill>
            </a:endParaRPr>
          </a:p>
          <a:p>
            <a:pPr algn="ctr" eaLnBrk="1" hangingPunct="1">
              <a:buFontTx/>
              <a:buNone/>
            </a:pPr>
            <a:r>
              <a:rPr lang="it-IT" sz="4000" dirty="0" smtClean="0">
                <a:solidFill>
                  <a:srgbClr val="99CCFF"/>
                </a:solidFill>
              </a:rPr>
              <a:t>Sport</a:t>
            </a:r>
            <a:br>
              <a:rPr lang="it-IT" sz="4000" dirty="0" smtClean="0">
                <a:solidFill>
                  <a:srgbClr val="99CCFF"/>
                </a:solidFill>
              </a:rPr>
            </a:br>
            <a:r>
              <a:rPr lang="it-IT" sz="4000" dirty="0" smtClean="0">
                <a:solidFill>
                  <a:srgbClr val="99CCFF"/>
                </a:solidFill>
              </a:rPr>
              <a:t>Biologie</a:t>
            </a:r>
            <a:endParaRPr lang="it-IT" sz="4000" dirty="0">
              <a:solidFill>
                <a:srgbClr val="99CCFF"/>
              </a:solidFill>
            </a:endParaRPr>
          </a:p>
        </p:txBody>
      </p:sp>
      <p:pic>
        <p:nvPicPr>
          <p:cNvPr id="6148" name="Picture 5" descr="10814389_835074316544608_1522805782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596" y="2340394"/>
            <a:ext cx="5352808" cy="401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9093565" y="1736159"/>
            <a:ext cx="3009157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8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000" dirty="0" err="1" smtClean="0">
                <a:solidFill>
                  <a:srgbClr val="99CCFF"/>
                </a:solidFill>
              </a:rPr>
              <a:t>Mathematik</a:t>
            </a:r>
            <a:endParaRPr lang="it-IT" sz="4000" dirty="0">
              <a:solidFill>
                <a:srgbClr val="99CC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000" dirty="0" err="1" smtClean="0">
                <a:solidFill>
                  <a:srgbClr val="99CCFF"/>
                </a:solidFill>
              </a:rPr>
              <a:t>Chemie</a:t>
            </a:r>
            <a:endParaRPr lang="it-IT" sz="4000" dirty="0">
              <a:solidFill>
                <a:srgbClr val="99CC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000" dirty="0" err="1" smtClean="0">
                <a:solidFill>
                  <a:srgbClr val="99CCFF"/>
                </a:solidFill>
              </a:rPr>
              <a:t>Physik</a:t>
            </a:r>
            <a:endParaRPr lang="it-IT" sz="4000" dirty="0">
              <a:solidFill>
                <a:srgbClr val="99CC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000" dirty="0" err="1" smtClean="0">
                <a:solidFill>
                  <a:srgbClr val="99CCFF"/>
                </a:solidFill>
              </a:rPr>
              <a:t>Geschichte</a:t>
            </a:r>
            <a:endParaRPr lang="it-IT" sz="4000" dirty="0">
              <a:solidFill>
                <a:srgbClr val="99CC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000" dirty="0" err="1" smtClean="0">
                <a:solidFill>
                  <a:srgbClr val="99CCFF"/>
                </a:solidFill>
              </a:rPr>
              <a:t>Kunst</a:t>
            </a:r>
            <a:endParaRPr lang="it-IT" sz="4000" dirty="0">
              <a:solidFill>
                <a:srgbClr val="99CC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000" dirty="0" err="1" smtClean="0">
                <a:solidFill>
                  <a:srgbClr val="99CCFF"/>
                </a:solidFill>
              </a:rPr>
              <a:t>Religion</a:t>
            </a:r>
            <a:r>
              <a:rPr lang="it-IT" sz="4000" dirty="0" smtClean="0">
                <a:solidFill>
                  <a:srgbClr val="99CCFF"/>
                </a:solidFill>
              </a:rPr>
              <a:t/>
            </a:r>
            <a:br>
              <a:rPr lang="it-IT" sz="4000" dirty="0" smtClean="0">
                <a:solidFill>
                  <a:srgbClr val="99CCFF"/>
                </a:solidFill>
              </a:rPr>
            </a:br>
            <a:r>
              <a:rPr lang="it-IT" sz="4000" dirty="0" err="1" smtClean="0">
                <a:solidFill>
                  <a:srgbClr val="99CCFF"/>
                </a:solidFill>
              </a:rPr>
              <a:t>Philosophie</a:t>
            </a:r>
            <a:endParaRPr lang="it-IT" sz="4000" dirty="0">
              <a:solidFill>
                <a:srgbClr val="99CC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800" dirty="0">
              <a:solidFill>
                <a:srgbClr val="99CCFF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710466" y="1368757"/>
            <a:ext cx="6771067" cy="858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/>
              <a:t>  </a:t>
            </a:r>
            <a:r>
              <a:rPr lang="it-IT" sz="4800" b="1" dirty="0" err="1" smtClean="0">
                <a:solidFill>
                  <a:schemeClr val="accent1"/>
                </a:solidFill>
              </a:rPr>
              <a:t>Wir</a:t>
            </a:r>
            <a:r>
              <a:rPr lang="it-IT" sz="4800" b="1" dirty="0" smtClean="0">
                <a:solidFill>
                  <a:schemeClr val="accent1"/>
                </a:solidFill>
              </a:rPr>
              <a:t> </a:t>
            </a:r>
            <a:r>
              <a:rPr lang="it-IT" sz="4800" b="1" dirty="0" err="1" smtClean="0">
                <a:solidFill>
                  <a:schemeClr val="accent1"/>
                </a:solidFill>
              </a:rPr>
              <a:t>lernen</a:t>
            </a:r>
            <a:r>
              <a:rPr lang="it-IT" sz="4800" b="1" dirty="0" smtClean="0">
                <a:solidFill>
                  <a:schemeClr val="accent1"/>
                </a:solidFill>
              </a:rPr>
              <a:t> 13 </a:t>
            </a:r>
            <a:r>
              <a:rPr lang="it-IT" sz="4800" b="1" dirty="0" err="1" smtClean="0">
                <a:solidFill>
                  <a:schemeClr val="accent1"/>
                </a:solidFill>
              </a:rPr>
              <a:t>Fächer</a:t>
            </a:r>
            <a:r>
              <a:rPr lang="it-IT" sz="4800" b="1" dirty="0" smtClean="0">
                <a:solidFill>
                  <a:schemeClr val="accent1"/>
                </a:solidFill>
              </a:rPr>
              <a:t>:</a:t>
            </a:r>
            <a:endParaRPr lang="en-GB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45870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  <p:bldP spid="61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CC"/>
            </a:gs>
            <a:gs pos="100000">
              <a:srgbClr val="002F5E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3874" y="260351"/>
            <a:ext cx="4691063" cy="1026128"/>
          </a:xfrm>
        </p:spPr>
        <p:txBody>
          <a:bodyPr/>
          <a:lstStyle/>
          <a:p>
            <a:r>
              <a:rPr lang="it-IT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Humanistisches</a:t>
            </a:r>
            <a:r>
              <a:rPr lang="it-IT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Gymnasium</a:t>
            </a:r>
            <a:r>
              <a:rPr lang="it-IT" dirty="0" smtClean="0">
                <a:solidFill>
                  <a:schemeClr val="bg1"/>
                </a:solidFill>
                <a:latin typeface="Georgia" panose="02040502050405020303" pitchFamily="18" charset="0"/>
              </a:rPr>
              <a:t>:</a:t>
            </a:r>
            <a:endParaRPr lang="en-GB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81051" y="2562896"/>
            <a:ext cx="3447245" cy="5457824"/>
          </a:xfrm>
        </p:spPr>
        <p:txBody>
          <a:bodyPr/>
          <a:lstStyle/>
          <a:p>
            <a:pPr marL="0" indent="0" algn="ctr">
              <a:buNone/>
            </a:pPr>
            <a: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Man </a:t>
            </a:r>
            <a:r>
              <a:rPr lang="it-IT" sz="40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lernt</a:t>
            </a:r>
            <a: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:</a:t>
            </a:r>
            <a:b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 </a:t>
            </a:r>
            <a:r>
              <a:rPr lang="it-IT" sz="40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Soziologie</a:t>
            </a:r>
            <a: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;</a:t>
            </a:r>
            <a:b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 </a:t>
            </a:r>
            <a:r>
              <a:rPr lang="it-IT" sz="40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Paedagogik</a:t>
            </a:r>
            <a: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;</a:t>
            </a:r>
            <a:b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 </a:t>
            </a:r>
            <a:r>
              <a:rPr lang="it-IT" sz="40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Psychologie</a:t>
            </a:r>
            <a:r>
              <a:rPr lang="it-IT" sz="4000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  <a: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GB" sz="4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415740" y="28598"/>
            <a:ext cx="52366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Humanistisches-Wirtschaftliches</a:t>
            </a:r>
            <a:r>
              <a:rPr lang="it-IT" sz="4400" b="1" i="1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it-IT" sz="4400" b="1" i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it-IT" sz="44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Gymnasium</a:t>
            </a:r>
            <a:r>
              <a:rPr lang="it-IT" sz="44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:</a:t>
            </a:r>
            <a:endParaRPr lang="en-GB" sz="44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519878" y="2562896"/>
            <a:ext cx="30283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Man </a:t>
            </a:r>
            <a:r>
              <a:rPr lang="it-IT" sz="40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lernt</a:t>
            </a:r>
            <a: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:</a:t>
            </a:r>
            <a:b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 </a:t>
            </a:r>
            <a:r>
              <a:rPr lang="it-IT" sz="40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Recht</a:t>
            </a:r>
            <a: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;</a:t>
            </a:r>
            <a:b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 </a:t>
            </a:r>
            <a:r>
              <a:rPr lang="it-IT" sz="40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Wirtschaft</a:t>
            </a:r>
            <a:r>
              <a:rPr lang="it-IT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  <a:endParaRPr lang="en-GB" sz="4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296" y="2757123"/>
            <a:ext cx="3118982" cy="23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1452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CC"/>
            </a:gs>
            <a:gs pos="100000">
              <a:srgbClr val="002F5E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57589" y="223123"/>
            <a:ext cx="7984901" cy="1026128"/>
          </a:xfrm>
        </p:spPr>
        <p:txBody>
          <a:bodyPr/>
          <a:lstStyle/>
          <a:p>
            <a:r>
              <a:rPr lang="it-IT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Naturwissenschaftliches</a:t>
            </a:r>
            <a:r>
              <a:rPr lang="it-IT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Gymnasium</a:t>
            </a:r>
            <a:r>
              <a:rPr lang="it-IT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:</a:t>
            </a:r>
            <a:endParaRPr lang="en-GB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42545" y="2085976"/>
            <a:ext cx="5614987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sz="4000" b="1" i="1" dirty="0" smtClean="0">
                <a:solidFill>
                  <a:schemeClr val="bg1"/>
                </a:solidFill>
              </a:rPr>
              <a:t>Man </a:t>
            </a:r>
            <a:r>
              <a:rPr lang="it-IT" sz="4000" b="1" i="1" dirty="0" err="1" smtClean="0">
                <a:solidFill>
                  <a:schemeClr val="bg1"/>
                </a:solidFill>
              </a:rPr>
              <a:t>lernt</a:t>
            </a:r>
            <a:r>
              <a:rPr lang="it-IT" sz="4000" b="1" i="1" dirty="0" smtClean="0">
                <a:solidFill>
                  <a:schemeClr val="bg1"/>
                </a:solidFill>
              </a:rPr>
              <a:t>:</a:t>
            </a:r>
            <a:br>
              <a:rPr lang="it-IT" sz="4000" b="1" i="1" dirty="0" smtClean="0">
                <a:solidFill>
                  <a:schemeClr val="bg1"/>
                </a:solidFill>
              </a:rPr>
            </a:br>
            <a:r>
              <a:rPr lang="it-IT" sz="4000" b="1" i="1" dirty="0" smtClean="0">
                <a:solidFill>
                  <a:schemeClr val="bg1"/>
                </a:solidFill>
              </a:rPr>
              <a:t>- </a:t>
            </a:r>
            <a:r>
              <a:rPr lang="it-IT" sz="4000" b="1" i="1" dirty="0" err="1" smtClean="0">
                <a:solidFill>
                  <a:schemeClr val="bg1"/>
                </a:solidFill>
              </a:rPr>
              <a:t>Mathematik</a:t>
            </a:r>
            <a:r>
              <a:rPr lang="it-IT" sz="4000" b="1" i="1" dirty="0" smtClean="0">
                <a:solidFill>
                  <a:schemeClr val="bg1"/>
                </a:solidFill>
              </a:rPr>
              <a:t>;</a:t>
            </a:r>
            <a:br>
              <a:rPr lang="it-IT" sz="4000" b="1" i="1" dirty="0" smtClean="0">
                <a:solidFill>
                  <a:schemeClr val="bg1"/>
                </a:solidFill>
              </a:rPr>
            </a:br>
            <a:r>
              <a:rPr lang="it-IT" sz="4000" b="1" i="1" dirty="0" smtClean="0">
                <a:solidFill>
                  <a:schemeClr val="bg1"/>
                </a:solidFill>
              </a:rPr>
              <a:t>- </a:t>
            </a:r>
            <a:r>
              <a:rPr lang="it-IT" sz="4000" b="1" i="1" dirty="0" err="1" smtClean="0">
                <a:solidFill>
                  <a:schemeClr val="bg1"/>
                </a:solidFill>
              </a:rPr>
              <a:t>Naturwissenschaft</a:t>
            </a:r>
            <a:r>
              <a:rPr lang="it-IT" sz="4000" b="1" i="1" dirty="0" smtClean="0">
                <a:solidFill>
                  <a:schemeClr val="bg1"/>
                </a:solidFill>
              </a:rPr>
              <a:t>;</a:t>
            </a:r>
            <a:br>
              <a:rPr lang="it-IT" sz="4000" b="1" i="1" dirty="0" smtClean="0">
                <a:solidFill>
                  <a:schemeClr val="bg1"/>
                </a:solidFill>
              </a:rPr>
            </a:br>
            <a:r>
              <a:rPr lang="it-IT" sz="4000" b="1" i="1" dirty="0" smtClean="0">
                <a:solidFill>
                  <a:schemeClr val="bg1"/>
                </a:solidFill>
              </a:rPr>
              <a:t>- </a:t>
            </a:r>
            <a:r>
              <a:rPr lang="it-IT" sz="4000" b="1" i="1" dirty="0" err="1" smtClean="0">
                <a:solidFill>
                  <a:schemeClr val="bg1"/>
                </a:solidFill>
              </a:rPr>
              <a:t>Informatik</a:t>
            </a:r>
            <a:r>
              <a:rPr lang="it-IT" sz="4000" b="1" i="1" dirty="0" smtClean="0">
                <a:solidFill>
                  <a:schemeClr val="bg1"/>
                </a:solidFill>
              </a:rPr>
              <a:t>;</a:t>
            </a:r>
            <a:br>
              <a:rPr lang="it-IT" sz="4000" b="1" i="1" dirty="0" smtClean="0">
                <a:solidFill>
                  <a:schemeClr val="bg1"/>
                </a:solidFill>
              </a:rPr>
            </a:br>
            <a:r>
              <a:rPr lang="it-IT" sz="4000" b="1" i="1" dirty="0" smtClean="0">
                <a:solidFill>
                  <a:schemeClr val="bg1"/>
                </a:solidFill>
              </a:rPr>
              <a:t>- </a:t>
            </a:r>
            <a:r>
              <a:rPr lang="it-IT" sz="4000" b="1" i="1" dirty="0" err="1" smtClean="0">
                <a:solidFill>
                  <a:schemeClr val="bg1"/>
                </a:solidFill>
              </a:rPr>
              <a:t>Physik</a:t>
            </a:r>
            <a:r>
              <a:rPr lang="it-IT" sz="4000" b="1" i="1" dirty="0" smtClean="0">
                <a:solidFill>
                  <a:schemeClr val="bg1"/>
                </a:solidFill>
              </a:rPr>
              <a:t>;</a:t>
            </a:r>
            <a:br>
              <a:rPr lang="it-IT" sz="4000" b="1" i="1" dirty="0" smtClean="0">
                <a:solidFill>
                  <a:schemeClr val="bg1"/>
                </a:solidFill>
              </a:rPr>
            </a:br>
            <a:r>
              <a:rPr lang="it-IT" sz="4000" b="1" i="1" dirty="0" smtClean="0">
                <a:solidFill>
                  <a:schemeClr val="bg1"/>
                </a:solidFill>
              </a:rPr>
              <a:t>- Sport.</a:t>
            </a:r>
            <a:br>
              <a:rPr lang="it-IT" sz="4000" b="1" i="1" dirty="0" smtClean="0">
                <a:solidFill>
                  <a:schemeClr val="bg1"/>
                </a:solidFill>
              </a:rPr>
            </a:br>
            <a:endParaRPr lang="en-GB" sz="4000" b="1" i="1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6" y="1561291"/>
            <a:ext cx="3657600" cy="16764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550" y="4207561"/>
            <a:ext cx="3439879" cy="229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45539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627">
              <a:schemeClr val="accent4">
                <a:lumMod val="75000"/>
              </a:schemeClr>
            </a:gs>
            <a:gs pos="0">
              <a:schemeClr val="accent4">
                <a:lumMod val="50000"/>
              </a:schemeClr>
            </a:gs>
            <a:gs pos="91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1285.photobucket.com/albums/a588/oopsireadagain/chordoverstreet252842529_zps5c3bd6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5" y="3197200"/>
            <a:ext cx="3074034" cy="35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031" y="121334"/>
            <a:ext cx="2870982" cy="430647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9305" y="222337"/>
            <a:ext cx="84625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Wir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sehen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euch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groß</a:t>
            </a:r>
            <a:r>
              <a:rPr 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und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schlank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</a:t>
            </a:r>
            <a:b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mit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blonden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Haaren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und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blauen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Augen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  <a:b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Aber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ist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jemand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von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euch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vielleicht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nicht</a:t>
            </a:r>
            <a:r>
              <a:rPr 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groß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dick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mit</a:t>
            </a:r>
            <a:r>
              <a:rPr 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braunen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Haaren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oder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it-IT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raunen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Augen</a:t>
            </a:r>
            <a: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!</a:t>
            </a:r>
            <a:br>
              <a:rPr lang="it-IT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087" y="2801388"/>
            <a:ext cx="3090196" cy="32528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878" y="5033767"/>
            <a:ext cx="2676376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4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CCFF"/>
            </a:gs>
            <a:gs pos="100000">
              <a:srgbClr val="185E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506"/>
            <a:ext cx="9144000" cy="1052513"/>
          </a:xfrm>
          <a:noFill/>
        </p:spPr>
        <p:txBody>
          <a:bodyPr/>
          <a:lstStyle/>
          <a:p>
            <a:pPr eaLnBrk="1" hangingPunct="1"/>
            <a:r>
              <a:rPr lang="it-IT" sz="8000" dirty="0">
                <a:solidFill>
                  <a:srgbClr val="003366"/>
                </a:solidFill>
                <a:latin typeface="Script MT Bold" pitchFamily="66" charset="0"/>
              </a:rPr>
              <a:t>Die Pause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1181" y="808236"/>
            <a:ext cx="11197883" cy="6049764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endParaRPr lang="it-IT" sz="2400" dirty="0"/>
          </a:p>
          <a:p>
            <a:pPr algn="ctr" eaLnBrk="1" hangingPunct="1">
              <a:buFontTx/>
              <a:buNone/>
            </a:pPr>
            <a:r>
              <a:rPr lang="it-IT" sz="4000" i="1" dirty="0" err="1">
                <a:solidFill>
                  <a:srgbClr val="003366"/>
                </a:solidFill>
              </a:rPr>
              <a:t>Nach</a:t>
            </a:r>
            <a:r>
              <a:rPr lang="it-IT" sz="4000" i="1" dirty="0">
                <a:solidFill>
                  <a:srgbClr val="003366"/>
                </a:solidFill>
              </a:rPr>
              <a:t> 3 </a:t>
            </a:r>
            <a:r>
              <a:rPr lang="it-IT" sz="4000" i="1" dirty="0" err="1" smtClean="0">
                <a:solidFill>
                  <a:srgbClr val="003366"/>
                </a:solidFill>
              </a:rPr>
              <a:t>Stundenunterricht</a:t>
            </a:r>
            <a:r>
              <a:rPr lang="it-IT" sz="4000" i="1" dirty="0" smtClean="0">
                <a:solidFill>
                  <a:srgbClr val="003366"/>
                </a:solidFill>
              </a:rPr>
              <a:t> </a:t>
            </a:r>
            <a:r>
              <a:rPr lang="it-IT" sz="4000" i="1" dirty="0" err="1">
                <a:solidFill>
                  <a:srgbClr val="003366"/>
                </a:solidFill>
              </a:rPr>
              <a:t>haben</a:t>
            </a:r>
            <a:r>
              <a:rPr lang="it-IT" sz="4000" i="1" dirty="0">
                <a:solidFill>
                  <a:srgbClr val="003366"/>
                </a:solidFill>
              </a:rPr>
              <a:t> </a:t>
            </a:r>
            <a:r>
              <a:rPr lang="it-IT" sz="4000" i="1" dirty="0" err="1">
                <a:solidFill>
                  <a:srgbClr val="003366"/>
                </a:solidFill>
              </a:rPr>
              <a:t>wir</a:t>
            </a:r>
            <a:r>
              <a:rPr lang="it-IT" sz="4000" i="1" dirty="0">
                <a:solidFill>
                  <a:srgbClr val="003366"/>
                </a:solidFill>
              </a:rPr>
              <a:t> die Pause.</a:t>
            </a:r>
          </a:p>
          <a:p>
            <a:pPr algn="ctr" eaLnBrk="1" hangingPunct="1">
              <a:buFontTx/>
              <a:buNone/>
            </a:pPr>
            <a:r>
              <a:rPr lang="it-IT" sz="4000" i="1" dirty="0">
                <a:solidFill>
                  <a:srgbClr val="003366"/>
                </a:solidFill>
              </a:rPr>
              <a:t>Die Pause </a:t>
            </a:r>
            <a:r>
              <a:rPr lang="it-IT" sz="4000" i="1" dirty="0" err="1">
                <a:solidFill>
                  <a:srgbClr val="003366"/>
                </a:solidFill>
              </a:rPr>
              <a:t>dauert</a:t>
            </a:r>
            <a:r>
              <a:rPr lang="it-IT" sz="4000" i="1" dirty="0">
                <a:solidFill>
                  <a:srgbClr val="003366"/>
                </a:solidFill>
              </a:rPr>
              <a:t> 10 </a:t>
            </a:r>
            <a:r>
              <a:rPr lang="it-IT" sz="4000" i="1" dirty="0" err="1">
                <a:solidFill>
                  <a:srgbClr val="003366"/>
                </a:solidFill>
              </a:rPr>
              <a:t>Minuten</a:t>
            </a:r>
            <a:r>
              <a:rPr lang="it-IT" sz="4000" i="1" dirty="0">
                <a:solidFill>
                  <a:srgbClr val="003366"/>
                </a:solidFill>
              </a:rPr>
              <a:t>.</a:t>
            </a:r>
          </a:p>
          <a:p>
            <a:pPr eaLnBrk="1" hangingPunct="1">
              <a:buFontTx/>
              <a:buNone/>
            </a:pPr>
            <a:endParaRPr lang="it-IT" sz="2800" dirty="0">
              <a:solidFill>
                <a:srgbClr val="003366"/>
              </a:solidFill>
            </a:endParaRPr>
          </a:p>
          <a:p>
            <a:pPr algn="ctr" eaLnBrk="1" hangingPunct="1">
              <a:buFontTx/>
              <a:buNone/>
            </a:pPr>
            <a:r>
              <a:rPr lang="it-IT" sz="2800" dirty="0" smtClean="0">
                <a:solidFill>
                  <a:srgbClr val="003366"/>
                </a:solidFill>
              </a:rPr>
              <a:t/>
            </a:r>
            <a:br>
              <a:rPr lang="it-IT" sz="2800" dirty="0" smtClean="0">
                <a:solidFill>
                  <a:srgbClr val="003366"/>
                </a:solidFill>
              </a:rPr>
            </a:br>
            <a:r>
              <a:rPr lang="it-IT" sz="2800" dirty="0" smtClean="0">
                <a:solidFill>
                  <a:srgbClr val="003366"/>
                </a:solidFill>
              </a:rPr>
              <a:t/>
            </a:r>
            <a:br>
              <a:rPr lang="it-IT" sz="2800" dirty="0" smtClean="0">
                <a:solidFill>
                  <a:srgbClr val="003366"/>
                </a:solidFill>
              </a:rPr>
            </a:br>
            <a:r>
              <a:rPr lang="it-IT" sz="2800" dirty="0" smtClean="0">
                <a:solidFill>
                  <a:srgbClr val="003366"/>
                </a:solidFill>
              </a:rPr>
              <a:t/>
            </a:r>
            <a:br>
              <a:rPr lang="it-IT" sz="2800" dirty="0" smtClean="0">
                <a:solidFill>
                  <a:srgbClr val="003366"/>
                </a:solidFill>
              </a:rPr>
            </a:br>
            <a:r>
              <a:rPr lang="it-IT" sz="2800" dirty="0" smtClean="0">
                <a:solidFill>
                  <a:srgbClr val="003366"/>
                </a:solidFill>
              </a:rPr>
              <a:t/>
            </a:r>
            <a:br>
              <a:rPr lang="it-IT" sz="2800" dirty="0" smtClean="0">
                <a:solidFill>
                  <a:srgbClr val="003366"/>
                </a:solidFill>
              </a:rPr>
            </a:br>
            <a:r>
              <a:rPr lang="it-IT" sz="2800" dirty="0" smtClean="0">
                <a:solidFill>
                  <a:srgbClr val="003366"/>
                </a:solidFill>
              </a:rPr>
              <a:t/>
            </a:r>
            <a:br>
              <a:rPr lang="it-IT" sz="2800" dirty="0" smtClean="0">
                <a:solidFill>
                  <a:srgbClr val="003366"/>
                </a:solidFill>
              </a:rPr>
            </a:br>
            <a:r>
              <a:rPr lang="it-IT" sz="2800" dirty="0" smtClean="0">
                <a:solidFill>
                  <a:srgbClr val="003366"/>
                </a:solidFill>
              </a:rPr>
              <a:t/>
            </a:r>
            <a:br>
              <a:rPr lang="it-IT" sz="2800" dirty="0" smtClean="0">
                <a:solidFill>
                  <a:srgbClr val="003366"/>
                </a:solidFill>
              </a:rPr>
            </a:br>
            <a:r>
              <a:rPr lang="it-IT" sz="2800" b="1" dirty="0" err="1" smtClean="0">
                <a:solidFill>
                  <a:srgbClr val="003366"/>
                </a:solidFill>
              </a:rPr>
              <a:t>Das</a:t>
            </a:r>
            <a:r>
              <a:rPr lang="it-IT" sz="2800" b="1" dirty="0" smtClean="0">
                <a:solidFill>
                  <a:srgbClr val="003366"/>
                </a:solidFill>
              </a:rPr>
              <a:t> </a:t>
            </a:r>
            <a:r>
              <a:rPr lang="it-IT" sz="2800" b="1" dirty="0" err="1">
                <a:solidFill>
                  <a:srgbClr val="003366"/>
                </a:solidFill>
              </a:rPr>
              <a:t>ist</a:t>
            </a:r>
            <a:r>
              <a:rPr lang="it-IT" sz="2800" b="1" dirty="0">
                <a:solidFill>
                  <a:srgbClr val="003366"/>
                </a:solidFill>
              </a:rPr>
              <a:t> </a:t>
            </a:r>
            <a:r>
              <a:rPr lang="it-IT" sz="2800" b="1" dirty="0" err="1">
                <a:solidFill>
                  <a:srgbClr val="003366"/>
                </a:solidFill>
              </a:rPr>
              <a:t>der</a:t>
            </a:r>
            <a:r>
              <a:rPr lang="it-IT" sz="2800" b="1" dirty="0">
                <a:solidFill>
                  <a:srgbClr val="003366"/>
                </a:solidFill>
              </a:rPr>
              <a:t> </a:t>
            </a:r>
            <a:r>
              <a:rPr lang="it-IT" sz="2800" b="1" dirty="0" err="1">
                <a:solidFill>
                  <a:srgbClr val="003366"/>
                </a:solidFill>
              </a:rPr>
              <a:t>Schulhof</a:t>
            </a:r>
            <a:r>
              <a:rPr lang="it-IT" sz="2800" b="1" dirty="0">
                <a:solidFill>
                  <a:srgbClr val="003366"/>
                </a:solidFill>
              </a:rPr>
              <a:t>, da </a:t>
            </a:r>
            <a:r>
              <a:rPr lang="it-IT" sz="2800" b="1" dirty="0" err="1">
                <a:solidFill>
                  <a:srgbClr val="003366"/>
                </a:solidFill>
              </a:rPr>
              <a:t>treffen</a:t>
            </a:r>
            <a:r>
              <a:rPr lang="it-IT" sz="2800" b="1" dirty="0">
                <a:solidFill>
                  <a:srgbClr val="003366"/>
                </a:solidFill>
              </a:rPr>
              <a:t> </a:t>
            </a:r>
            <a:r>
              <a:rPr lang="it-IT" sz="2800" b="1" dirty="0" err="1" smtClean="0">
                <a:solidFill>
                  <a:srgbClr val="003366"/>
                </a:solidFill>
              </a:rPr>
              <a:t>wir</a:t>
            </a:r>
            <a:r>
              <a:rPr lang="it-IT" sz="2800" b="1" dirty="0" smtClean="0">
                <a:solidFill>
                  <a:srgbClr val="003366"/>
                </a:solidFill>
              </a:rPr>
              <a:t> </a:t>
            </a:r>
            <a:r>
              <a:rPr lang="it-IT" sz="2800" b="1" dirty="0" err="1">
                <a:solidFill>
                  <a:srgbClr val="003366"/>
                </a:solidFill>
              </a:rPr>
              <a:t>uns</a:t>
            </a:r>
            <a:r>
              <a:rPr lang="it-IT" sz="2800" b="1" dirty="0">
                <a:solidFill>
                  <a:srgbClr val="003366"/>
                </a:solidFill>
              </a:rPr>
              <a:t> </a:t>
            </a:r>
            <a:r>
              <a:rPr lang="it-IT" sz="2800" b="1" dirty="0" err="1">
                <a:solidFill>
                  <a:srgbClr val="003366"/>
                </a:solidFill>
              </a:rPr>
              <a:t>mit</a:t>
            </a:r>
            <a:r>
              <a:rPr lang="it-IT" sz="2800" b="1" dirty="0">
                <a:solidFill>
                  <a:srgbClr val="003366"/>
                </a:solidFill>
              </a:rPr>
              <a:t> </a:t>
            </a:r>
            <a:r>
              <a:rPr lang="it-IT" sz="2800" b="1" dirty="0" err="1">
                <a:solidFill>
                  <a:srgbClr val="003366"/>
                </a:solidFill>
              </a:rPr>
              <a:t>den</a:t>
            </a:r>
            <a:r>
              <a:rPr lang="it-IT" sz="2800" b="1" dirty="0">
                <a:solidFill>
                  <a:srgbClr val="003366"/>
                </a:solidFill>
              </a:rPr>
              <a:t> </a:t>
            </a:r>
            <a:r>
              <a:rPr lang="it-IT" sz="2800" b="1" dirty="0" err="1" smtClean="0">
                <a:solidFill>
                  <a:srgbClr val="003366"/>
                </a:solidFill>
              </a:rPr>
              <a:t>Schülern</a:t>
            </a:r>
            <a:r>
              <a:rPr lang="it-IT" sz="2800" b="1" dirty="0" smtClean="0">
                <a:solidFill>
                  <a:srgbClr val="003366"/>
                </a:solidFill>
              </a:rPr>
              <a:t> </a:t>
            </a:r>
            <a:r>
              <a:rPr lang="it-IT" sz="2800" b="1" dirty="0" err="1" smtClean="0">
                <a:solidFill>
                  <a:srgbClr val="003366"/>
                </a:solidFill>
              </a:rPr>
              <a:t>der</a:t>
            </a:r>
            <a:r>
              <a:rPr lang="it-IT" sz="2800" b="1" dirty="0">
                <a:solidFill>
                  <a:srgbClr val="003366"/>
                </a:solidFill>
              </a:rPr>
              <a:t/>
            </a:r>
            <a:br>
              <a:rPr lang="it-IT" sz="2800" b="1" dirty="0">
                <a:solidFill>
                  <a:srgbClr val="003366"/>
                </a:solidFill>
              </a:rPr>
            </a:br>
            <a:r>
              <a:rPr lang="it-IT" sz="2800" b="1" dirty="0" err="1" smtClean="0">
                <a:solidFill>
                  <a:srgbClr val="003366"/>
                </a:solidFill>
              </a:rPr>
              <a:t>anderen</a:t>
            </a:r>
            <a:r>
              <a:rPr lang="it-IT" sz="2800" b="1" dirty="0" smtClean="0">
                <a:solidFill>
                  <a:srgbClr val="003366"/>
                </a:solidFill>
              </a:rPr>
              <a:t> </a:t>
            </a:r>
            <a:r>
              <a:rPr lang="it-IT" sz="2800" b="1" dirty="0" err="1">
                <a:solidFill>
                  <a:srgbClr val="003366"/>
                </a:solidFill>
              </a:rPr>
              <a:t>Klassen</a:t>
            </a:r>
            <a:r>
              <a:rPr lang="it-IT" sz="2800" b="1" dirty="0">
                <a:solidFill>
                  <a:srgbClr val="003366"/>
                </a:solidFill>
              </a:rPr>
              <a:t>, </a:t>
            </a:r>
            <a:r>
              <a:rPr lang="it-IT" sz="2800" b="1" dirty="0" err="1">
                <a:solidFill>
                  <a:srgbClr val="003366"/>
                </a:solidFill>
              </a:rPr>
              <a:t>jemand</a:t>
            </a:r>
            <a:r>
              <a:rPr lang="it-IT" sz="2800" b="1" dirty="0">
                <a:solidFill>
                  <a:srgbClr val="003366"/>
                </a:solidFill>
              </a:rPr>
              <a:t> </a:t>
            </a:r>
            <a:r>
              <a:rPr lang="it-IT" sz="2800" b="1" dirty="0" err="1">
                <a:solidFill>
                  <a:srgbClr val="003366"/>
                </a:solidFill>
              </a:rPr>
              <a:t>raucht</a:t>
            </a:r>
            <a:r>
              <a:rPr lang="it-IT" sz="2400" b="1" dirty="0">
                <a:solidFill>
                  <a:srgbClr val="003366"/>
                </a:solidFill>
              </a:rPr>
              <a:t>. </a:t>
            </a:r>
          </a:p>
        </p:txBody>
      </p:sp>
      <p:pic>
        <p:nvPicPr>
          <p:cNvPr id="7172" name="Picture 4" descr="10834099_835020186550021_1352586313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137" y="2755363"/>
            <a:ext cx="4149970" cy="311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067882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FFFF"/>
            </a:gs>
            <a:gs pos="100000">
              <a:srgbClr val="2F76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1268413"/>
          </a:xfrm>
          <a:noFill/>
        </p:spPr>
        <p:txBody>
          <a:bodyPr/>
          <a:lstStyle/>
          <a:p>
            <a:pPr eaLnBrk="1" hangingPunct="1"/>
            <a:r>
              <a:rPr lang="it-IT" sz="4800" dirty="0">
                <a:latin typeface="Forte" pitchFamily="66" charset="0"/>
              </a:rPr>
              <a:t>Auditorium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268414"/>
            <a:ext cx="9144000" cy="5589587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sz="2400" dirty="0" err="1"/>
              <a:t>Das</a:t>
            </a:r>
            <a:r>
              <a:rPr lang="it-IT" sz="2400" dirty="0"/>
              <a:t> </a:t>
            </a:r>
            <a:r>
              <a:rPr lang="it-IT" sz="2400" dirty="0" err="1"/>
              <a:t>ist</a:t>
            </a:r>
            <a:r>
              <a:rPr lang="it-IT" sz="2400" dirty="0"/>
              <a:t> </a:t>
            </a:r>
            <a:r>
              <a:rPr lang="it-IT" sz="2400" dirty="0" err="1"/>
              <a:t>ein</a:t>
            </a:r>
            <a:r>
              <a:rPr lang="it-IT" sz="2400" dirty="0"/>
              <a:t> </a:t>
            </a:r>
            <a:r>
              <a:rPr lang="it-IT" sz="2400" dirty="0" err="1"/>
              <a:t>großes</a:t>
            </a:r>
            <a:r>
              <a:rPr lang="it-IT" sz="2400" dirty="0"/>
              <a:t> Auditorium, </a:t>
            </a:r>
            <a:r>
              <a:rPr lang="it-IT" sz="2400" dirty="0" err="1"/>
              <a:t>wo</a:t>
            </a:r>
            <a:r>
              <a:rPr lang="it-IT" sz="2400" dirty="0"/>
              <a:t> </a:t>
            </a:r>
            <a:r>
              <a:rPr lang="it-IT" sz="2400" dirty="0" err="1"/>
              <a:t>wir</a:t>
            </a:r>
            <a:r>
              <a:rPr lang="it-IT" sz="2400" dirty="0"/>
              <a:t> </a:t>
            </a:r>
            <a:r>
              <a:rPr lang="it-IT" sz="2400" dirty="0" err="1"/>
              <a:t>uns</a:t>
            </a:r>
            <a:r>
              <a:rPr lang="it-IT" sz="2400" dirty="0"/>
              <a:t> bei </a:t>
            </a:r>
            <a:r>
              <a:rPr lang="it-IT" sz="2400" dirty="0" err="1"/>
              <a:t>wichtigen</a:t>
            </a:r>
            <a:r>
              <a:rPr lang="it-IT" sz="2400" dirty="0"/>
              <a:t>, </a:t>
            </a:r>
          </a:p>
          <a:p>
            <a:pPr algn="ctr" eaLnBrk="1" hangingPunct="1">
              <a:buFontTx/>
              <a:buNone/>
            </a:pPr>
            <a:r>
              <a:rPr lang="it-IT" sz="2400" dirty="0" err="1"/>
              <a:t>Gelegenheiten</a:t>
            </a:r>
            <a:r>
              <a:rPr lang="it-IT" sz="2400" dirty="0"/>
              <a:t> </a:t>
            </a:r>
            <a:r>
              <a:rPr lang="it-IT" sz="2400" dirty="0" err="1"/>
              <a:t>treffen</a:t>
            </a:r>
            <a:r>
              <a:rPr lang="it-IT" sz="2400" dirty="0"/>
              <a:t>.</a:t>
            </a:r>
            <a:r>
              <a:rPr lang="it-IT" sz="2400" dirty="0">
                <a:solidFill>
                  <a:srgbClr val="66FFCC"/>
                </a:solidFill>
              </a:rPr>
              <a:t>  </a:t>
            </a:r>
          </a:p>
        </p:txBody>
      </p:sp>
      <p:pic>
        <p:nvPicPr>
          <p:cNvPr id="8196" name="Picture 6" descr="10822586_835020173216689_685080580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2349501"/>
            <a:ext cx="307181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10420777_537793409691488_7735838613544529336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2924176"/>
            <a:ext cx="5545137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5" descr="10818834_835020236550016_1740854886_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797425"/>
            <a:ext cx="2447925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17431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10811583_835019366550103_1734663969_n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38608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/>
            <a:r>
              <a:rPr lang="it-IT" b="1" dirty="0" smtClean="0">
                <a:solidFill>
                  <a:srgbClr val="003366"/>
                </a:solidFill>
                <a:latin typeface="Forte" pitchFamily="66" charset="0"/>
              </a:rPr>
              <a:t/>
            </a:r>
            <a:br>
              <a:rPr lang="it-IT" b="1" dirty="0" smtClean="0">
                <a:solidFill>
                  <a:srgbClr val="003366"/>
                </a:solidFill>
                <a:latin typeface="Forte" pitchFamily="66" charset="0"/>
              </a:rPr>
            </a:br>
            <a:r>
              <a:rPr lang="it-IT" b="1" dirty="0" smtClean="0">
                <a:solidFill>
                  <a:srgbClr val="003366"/>
                </a:solidFill>
                <a:latin typeface="Forte" pitchFamily="66" charset="0"/>
              </a:rPr>
              <a:t/>
            </a:r>
            <a:br>
              <a:rPr lang="it-IT" b="1" dirty="0" smtClean="0">
                <a:solidFill>
                  <a:srgbClr val="003366"/>
                </a:solidFill>
                <a:latin typeface="Forte" pitchFamily="66" charset="0"/>
              </a:rPr>
            </a:br>
            <a:r>
              <a:rPr lang="it-IT" b="1" dirty="0" smtClean="0">
                <a:solidFill>
                  <a:srgbClr val="003366"/>
                </a:solidFill>
                <a:latin typeface="Forte" pitchFamily="66" charset="0"/>
              </a:rPr>
              <a:t>  </a:t>
            </a:r>
            <a:r>
              <a:rPr lang="it-IT" b="1" dirty="0" err="1" smtClean="0">
                <a:solidFill>
                  <a:srgbClr val="003366"/>
                </a:solidFill>
                <a:latin typeface="Forte" pitchFamily="66" charset="0"/>
              </a:rPr>
              <a:t>Das</a:t>
            </a:r>
            <a:r>
              <a:rPr lang="it-IT" b="1" dirty="0" smtClean="0">
                <a:solidFill>
                  <a:srgbClr val="003366"/>
                </a:solidFill>
                <a:latin typeface="Forte" pitchFamily="66" charset="0"/>
              </a:rPr>
              <a:t> </a:t>
            </a:r>
            <a:r>
              <a:rPr lang="it-IT" b="1" dirty="0" err="1" smtClean="0">
                <a:solidFill>
                  <a:srgbClr val="003366"/>
                </a:solidFill>
                <a:latin typeface="Forte" pitchFamily="66" charset="0"/>
              </a:rPr>
              <a:t>ist</a:t>
            </a:r>
            <a:r>
              <a:rPr lang="it-IT" b="1" dirty="0" smtClean="0">
                <a:solidFill>
                  <a:srgbClr val="003366"/>
                </a:solidFill>
                <a:latin typeface="Forte" pitchFamily="66" charset="0"/>
              </a:rPr>
              <a:t> </a:t>
            </a:r>
            <a:r>
              <a:rPr lang="it-IT" b="1" dirty="0" err="1" smtClean="0">
                <a:solidFill>
                  <a:srgbClr val="003366"/>
                </a:solidFill>
                <a:latin typeface="Forte" pitchFamily="66" charset="0"/>
              </a:rPr>
              <a:t>unser</a:t>
            </a:r>
            <a:r>
              <a:rPr lang="it-IT" b="1" dirty="0" smtClean="0">
                <a:solidFill>
                  <a:srgbClr val="003366"/>
                </a:solidFill>
                <a:latin typeface="Forte" pitchFamily="66" charset="0"/>
              </a:rPr>
              <a:t> </a:t>
            </a:r>
            <a:r>
              <a:rPr lang="it-IT" b="1" dirty="0" err="1" smtClean="0">
                <a:solidFill>
                  <a:srgbClr val="003366"/>
                </a:solidFill>
                <a:latin typeface="Forte" pitchFamily="66" charset="0"/>
              </a:rPr>
              <a:t>Computerraum</a:t>
            </a:r>
            <a:r>
              <a:rPr lang="it-IT" b="1" dirty="0" smtClean="0">
                <a:solidFill>
                  <a:srgbClr val="003366"/>
                </a:solidFill>
              </a:rPr>
              <a:t>.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4440238" y="3644901"/>
            <a:ext cx="1871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0" name="Rectangle 6" descr="10815666_835020219883351_1214302692_n"/>
          <p:cNvSpPr>
            <a:spLocks noGrp="1" noChangeArrowheads="1"/>
          </p:cNvSpPr>
          <p:nvPr>
            <p:ph type="body" idx="1"/>
          </p:nvPr>
        </p:nvSpPr>
        <p:spPr>
          <a:xfrm>
            <a:off x="1524000" y="3357564"/>
            <a:ext cx="9144000" cy="3500437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buFontTx/>
              <a:buNone/>
            </a:pPr>
            <a:endParaRPr lang="it-IT" dirty="0" smtClean="0"/>
          </a:p>
          <a:p>
            <a:pPr eaLnBrk="1" hangingPunct="1">
              <a:buFontTx/>
              <a:buNone/>
            </a:pPr>
            <a:r>
              <a:rPr lang="it-IT" sz="4400" dirty="0">
                <a:solidFill>
                  <a:srgbClr val="00CC99"/>
                </a:solidFill>
                <a:latin typeface="Forte" pitchFamily="66" charset="0"/>
              </a:rPr>
              <a:t>          </a:t>
            </a:r>
          </a:p>
          <a:p>
            <a:pPr eaLnBrk="1" hangingPunct="1">
              <a:buFontTx/>
              <a:buNone/>
            </a:pPr>
            <a:r>
              <a:rPr lang="it-IT" sz="4400" dirty="0">
                <a:solidFill>
                  <a:srgbClr val="003366"/>
                </a:solidFill>
                <a:latin typeface="Forte" pitchFamily="66" charset="0"/>
              </a:rPr>
              <a:t>          </a:t>
            </a:r>
          </a:p>
          <a:p>
            <a:pPr eaLnBrk="1" hangingPunct="1">
              <a:buFontTx/>
              <a:buNone/>
            </a:pPr>
            <a:r>
              <a:rPr lang="it-IT" sz="4400" dirty="0">
                <a:solidFill>
                  <a:srgbClr val="003366"/>
                </a:solidFill>
                <a:latin typeface="Forte" pitchFamily="66" charset="0"/>
              </a:rPr>
              <a:t>            </a:t>
            </a:r>
            <a:r>
              <a:rPr lang="it-IT" sz="4400" b="1" dirty="0" err="1">
                <a:solidFill>
                  <a:srgbClr val="003366"/>
                </a:solidFill>
                <a:latin typeface="Forte" pitchFamily="66" charset="0"/>
              </a:rPr>
              <a:t>Das</a:t>
            </a:r>
            <a:r>
              <a:rPr lang="it-IT" sz="4400" b="1" dirty="0">
                <a:solidFill>
                  <a:srgbClr val="003366"/>
                </a:solidFill>
                <a:latin typeface="Forte" pitchFamily="66" charset="0"/>
              </a:rPr>
              <a:t> </a:t>
            </a:r>
            <a:r>
              <a:rPr lang="it-IT" sz="4400" b="1" dirty="0" err="1">
                <a:solidFill>
                  <a:srgbClr val="003366"/>
                </a:solidFill>
                <a:latin typeface="Forte" pitchFamily="66" charset="0"/>
              </a:rPr>
              <a:t>ist</a:t>
            </a:r>
            <a:r>
              <a:rPr lang="it-IT" sz="4400" b="1" dirty="0">
                <a:solidFill>
                  <a:srgbClr val="003366"/>
                </a:solidFill>
                <a:latin typeface="Forte" pitchFamily="66" charset="0"/>
              </a:rPr>
              <a:t> </a:t>
            </a:r>
            <a:r>
              <a:rPr lang="it-IT" sz="4400" b="1" dirty="0" err="1">
                <a:solidFill>
                  <a:srgbClr val="003366"/>
                </a:solidFill>
                <a:latin typeface="Forte" pitchFamily="66" charset="0"/>
              </a:rPr>
              <a:t>unsere</a:t>
            </a:r>
            <a:r>
              <a:rPr lang="it-IT" sz="4400" b="1" dirty="0">
                <a:solidFill>
                  <a:srgbClr val="003366"/>
                </a:solidFill>
                <a:latin typeface="Forte" pitchFamily="66" charset="0"/>
              </a:rPr>
              <a:t> </a:t>
            </a:r>
            <a:r>
              <a:rPr lang="it-IT" sz="4400" b="1" dirty="0" err="1">
                <a:solidFill>
                  <a:srgbClr val="003366"/>
                </a:solidFill>
                <a:latin typeface="Forte" pitchFamily="66" charset="0"/>
              </a:rPr>
              <a:t>Turnhalle</a:t>
            </a:r>
            <a:r>
              <a:rPr lang="it-IT" sz="4400" b="1" dirty="0">
                <a:solidFill>
                  <a:srgbClr val="003366"/>
                </a:solidFill>
                <a:latin typeface="Forte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369371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20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descr="images (2)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/>
            <a:r>
              <a:rPr lang="it-IT" dirty="0" smtClean="0"/>
              <a:t/>
            </a:r>
            <a:br>
              <a:rPr lang="it-IT" dirty="0" smtClean="0"/>
            </a:br>
            <a:r>
              <a:rPr lang="it-IT" sz="8800" b="1" dirty="0" err="1">
                <a:ln>
                  <a:solidFill>
                    <a:schemeClr val="tx1"/>
                  </a:solidFill>
                </a:ln>
                <a:solidFill>
                  <a:srgbClr val="006666"/>
                </a:solidFill>
                <a:latin typeface="Forte" pitchFamily="66" charset="0"/>
              </a:rPr>
              <a:t>Wir</a:t>
            </a:r>
            <a:r>
              <a:rPr lang="it-IT" sz="8800" b="1" dirty="0">
                <a:ln>
                  <a:solidFill>
                    <a:schemeClr val="tx1"/>
                  </a:solidFill>
                </a:ln>
                <a:solidFill>
                  <a:srgbClr val="006666"/>
                </a:solidFill>
                <a:latin typeface="Forte" pitchFamily="66" charset="0"/>
              </a:rPr>
              <a:t> </a:t>
            </a:r>
            <a:r>
              <a:rPr lang="it-IT" sz="8800" b="1" dirty="0" err="1">
                <a:ln>
                  <a:solidFill>
                    <a:schemeClr val="tx1"/>
                  </a:solidFill>
                </a:ln>
                <a:solidFill>
                  <a:srgbClr val="006666"/>
                </a:solidFill>
                <a:latin typeface="Forte" pitchFamily="66" charset="0"/>
              </a:rPr>
              <a:t>lieben</a:t>
            </a:r>
            <a:r>
              <a:rPr lang="it-IT" sz="8800" b="1" dirty="0">
                <a:ln>
                  <a:solidFill>
                    <a:schemeClr val="tx1"/>
                  </a:solidFill>
                </a:ln>
                <a:solidFill>
                  <a:srgbClr val="006666"/>
                </a:solidFill>
                <a:latin typeface="Forte" pitchFamily="66" charset="0"/>
              </a:rPr>
              <a:t> </a:t>
            </a:r>
            <a:r>
              <a:rPr lang="it-IT" sz="8800" b="1" dirty="0" err="1">
                <a:ln>
                  <a:solidFill>
                    <a:schemeClr val="tx1"/>
                  </a:solidFill>
                </a:ln>
                <a:solidFill>
                  <a:srgbClr val="006666"/>
                </a:solidFill>
                <a:latin typeface="Forte" pitchFamily="66" charset="0"/>
              </a:rPr>
              <a:t>unsere</a:t>
            </a:r>
            <a:r>
              <a:rPr lang="it-IT" sz="8800" b="1" dirty="0">
                <a:ln>
                  <a:solidFill>
                    <a:schemeClr val="tx1"/>
                  </a:solidFill>
                </a:ln>
                <a:solidFill>
                  <a:srgbClr val="006666"/>
                </a:solidFill>
                <a:latin typeface="Forte" pitchFamily="66" charset="0"/>
              </a:rPr>
              <a:t> </a:t>
            </a:r>
            <a:r>
              <a:rPr lang="it-IT" sz="8800" b="1" dirty="0" err="1">
                <a:ln>
                  <a:solidFill>
                    <a:schemeClr val="tx1"/>
                  </a:solidFill>
                </a:ln>
                <a:solidFill>
                  <a:srgbClr val="006666"/>
                </a:solidFill>
                <a:latin typeface="Forte" pitchFamily="66" charset="0"/>
              </a:rPr>
              <a:t>Schule</a:t>
            </a:r>
            <a:r>
              <a:rPr lang="it-IT" sz="8800" b="1" dirty="0">
                <a:ln>
                  <a:solidFill>
                    <a:schemeClr val="tx1"/>
                  </a:solidFill>
                </a:ln>
                <a:solidFill>
                  <a:srgbClr val="006666"/>
                </a:solidFill>
                <a:latin typeface="Forte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62228091"/>
      </p:ext>
    </p:extLst>
  </p:cSld>
  <p:clrMapOvr>
    <a:masterClrMapping/>
  </p:clrMapOvr>
  <p:transition spd="med" advTm="15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Italienische</a:t>
            </a:r>
            <a:r>
              <a:rPr lang="it-IT" dirty="0" smtClean="0"/>
              <a:t> und </a:t>
            </a:r>
            <a:r>
              <a:rPr lang="it-IT" dirty="0" err="1" smtClean="0"/>
              <a:t>Schwedische</a:t>
            </a:r>
            <a:r>
              <a:rPr lang="it-IT" dirty="0" smtClean="0"/>
              <a:t> </a:t>
            </a:r>
            <a:r>
              <a:rPr lang="it-IT" dirty="0" err="1" smtClean="0"/>
              <a:t>Freundschaft</a:t>
            </a:r>
            <a:r>
              <a:rPr lang="it-IT" dirty="0" smtClean="0"/>
              <a:t>!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4" y="1167188"/>
            <a:ext cx="10973751" cy="452362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074" y="1780213"/>
            <a:ext cx="5104326" cy="456585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5" y="2372166"/>
            <a:ext cx="6087497" cy="33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7718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75000"/>
              </a:schemeClr>
            </a:gs>
            <a:gs pos="91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113" y="2364306"/>
            <a:ext cx="6555764" cy="435814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26" y="2364306"/>
            <a:ext cx="5039825" cy="435814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870201" y="379828"/>
            <a:ext cx="66817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</a:t>
            </a:r>
            <a:r>
              <a:rPr lang="it-IT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Wir</a:t>
            </a:r>
            <a:r>
              <a:rPr lang="it-IT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denken</a:t>
            </a:r>
            <a:r>
              <a:rPr lang="it-IT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dass</a:t>
            </a:r>
            <a:r>
              <a:rPr lang="it-IT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ihr</a:t>
            </a:r>
            <a:endParaRPr lang="it-IT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it-IT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 </a:t>
            </a:r>
            <a:r>
              <a:rPr lang="it-IT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diesen</a:t>
            </a:r>
            <a:r>
              <a:rPr lang="it-IT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Häusern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wohnt</a:t>
            </a:r>
            <a:r>
              <a:rPr lang="it-IT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!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6" y="379828"/>
            <a:ext cx="2672655" cy="167040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5624" y="379788"/>
            <a:ext cx="2676376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57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627">
              <a:srgbClr val="FF0000"/>
            </a:gs>
            <a:gs pos="0">
              <a:srgbClr val="7F0A01"/>
            </a:gs>
            <a:gs pos="91000">
              <a:srgbClr val="FE45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612" y="2634176"/>
            <a:ext cx="5458264" cy="409369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403187" y="357467"/>
            <a:ext cx="76246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Ihr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besucht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das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Gymnasium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 Es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beginnt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um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8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Uhr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und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ihr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habt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jede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Stunde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eine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Pause. Die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Schüler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essen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zu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Mittag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in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der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Mensa und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Sie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gehen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nach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Haus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um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16 </a:t>
            </a:r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Uhr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050" name="Picture 2" descr="http://www.lithuaniatribune.com/wp-content/uploads/2013/09/Lithuanian-school-DELFI-Photo-by-%C5%A0.-Ma%C5%BEe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5" y="3215126"/>
            <a:ext cx="5953360" cy="351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3" y="585362"/>
            <a:ext cx="3278102" cy="204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8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2060"/>
            </a:gs>
            <a:gs pos="67266">
              <a:srgbClr val="80CA9C"/>
            </a:gs>
            <a:gs pos="54000">
              <a:srgbClr val="2ED0A4"/>
            </a:gs>
            <a:gs pos="31864">
              <a:srgbClr val="18D5CF"/>
            </a:gs>
            <a:gs pos="2655">
              <a:srgbClr val="21D6E0"/>
            </a:gs>
            <a:gs pos="25000">
              <a:srgbClr val="21D6E0"/>
            </a:gs>
            <a:gs pos="100000">
              <a:srgbClr val="005CB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it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8700" y="3649216"/>
            <a:ext cx="4295562" cy="280831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386795" y="709611"/>
            <a:ext cx="55499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it-IT" sz="2400" b="1" dirty="0" smtClean="0">
                <a:solidFill>
                  <a:prstClr val="white"/>
                </a:solidFill>
              </a:rPr>
              <a:t> </a:t>
            </a:r>
            <a:r>
              <a:rPr lang="it-IT" sz="60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In </a:t>
            </a:r>
            <a:r>
              <a:rPr lang="it-IT" sz="60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der</a:t>
            </a:r>
            <a:r>
              <a:rPr lang="it-IT" sz="6000" b="1" dirty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it-IT" sz="60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Schule</a:t>
            </a:r>
            <a:r>
              <a:rPr lang="it-IT" sz="60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it-IT" sz="6000" b="1" dirty="0" err="1">
                <a:solidFill>
                  <a:prstClr val="white"/>
                </a:solidFill>
                <a:latin typeface="Gabriola" panose="04040605051002020D02" pitchFamily="82" charset="0"/>
              </a:rPr>
              <a:t>zieht</a:t>
            </a:r>
            <a:r>
              <a:rPr lang="it-IT" sz="6000" b="1" dirty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it-IT" sz="60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ihr</a:t>
            </a:r>
            <a:r>
              <a:rPr lang="it-IT" sz="60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/>
            </a:r>
            <a:br>
              <a:rPr lang="it-IT" sz="6000" b="1" dirty="0" smtClean="0">
                <a:solidFill>
                  <a:prstClr val="white"/>
                </a:solidFill>
                <a:latin typeface="Gabriola" panose="04040605051002020D02" pitchFamily="82" charset="0"/>
              </a:rPr>
            </a:br>
            <a:r>
              <a:rPr lang="it-IT" sz="60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T-Shirts</a:t>
            </a:r>
            <a:r>
              <a:rPr lang="it-IT" sz="60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it-IT" sz="6000" b="1" dirty="0">
                <a:solidFill>
                  <a:prstClr val="white"/>
                </a:solidFill>
                <a:latin typeface="Gabriola" panose="04040605051002020D02" pitchFamily="82" charset="0"/>
              </a:rPr>
              <a:t>und Jeans </a:t>
            </a:r>
            <a:r>
              <a:rPr lang="it-IT" sz="60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an…</a:t>
            </a:r>
            <a:endParaRPr lang="it-IT" sz="6000" b="1" dirty="0">
              <a:solidFill>
                <a:prstClr val="white"/>
              </a:solidFill>
              <a:latin typeface="Gabriola" panose="04040605051002020D02" pitchFamily="8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991730" y="4545540"/>
            <a:ext cx="4969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… </a:t>
            </a:r>
            <a:r>
              <a:rPr lang="it-IT" sz="6000" b="1" dirty="0" err="1" smtClean="0">
                <a:solidFill>
                  <a:schemeClr val="bg1"/>
                </a:solidFill>
                <a:latin typeface="Gabriola" panose="04040605051002020D02" pitchFamily="82" charset="0"/>
              </a:rPr>
              <a:t>wie</a:t>
            </a:r>
            <a:r>
              <a:rPr lang="it-IT" sz="60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 in </a:t>
            </a:r>
            <a:r>
              <a:rPr lang="it-IT" sz="6000" b="1" dirty="0" err="1" smtClean="0">
                <a:solidFill>
                  <a:schemeClr val="bg1"/>
                </a:solidFill>
                <a:latin typeface="Gabriola" panose="04040605051002020D02" pitchFamily="82" charset="0"/>
              </a:rPr>
              <a:t>der</a:t>
            </a:r>
            <a:r>
              <a:rPr lang="it-IT" sz="60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it-IT" sz="6000" b="1" dirty="0" err="1" smtClean="0">
                <a:solidFill>
                  <a:schemeClr val="bg1"/>
                </a:solidFill>
                <a:latin typeface="Gabriola" panose="04040605051002020D02" pitchFamily="82" charset="0"/>
              </a:rPr>
              <a:t>Freizeit</a:t>
            </a:r>
            <a:r>
              <a:rPr lang="it-IT" sz="60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.</a:t>
            </a:r>
            <a:endParaRPr lang="en-GB" sz="6000" b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30" y="619458"/>
            <a:ext cx="4114537" cy="293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8296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lim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4972" y="223910"/>
            <a:ext cx="4892566" cy="3995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 descr="clim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120" y="2809233"/>
            <a:ext cx="4830207" cy="391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/>
          <p:cNvSpPr txBox="1"/>
          <p:nvPr/>
        </p:nvSpPr>
        <p:spPr>
          <a:xfrm>
            <a:off x="241162" y="223910"/>
            <a:ext cx="52841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err="1">
                <a:solidFill>
                  <a:srgbClr val="8064A2">
                    <a:lumMod val="50000"/>
                  </a:srgbClr>
                </a:solidFill>
              </a:rPr>
              <a:t>Wir</a:t>
            </a:r>
            <a:r>
              <a:rPr lang="it-IT" sz="5400" b="1" dirty="0">
                <a:solidFill>
                  <a:srgbClr val="8064A2">
                    <a:lumMod val="50000"/>
                  </a:srgbClr>
                </a:solidFill>
              </a:rPr>
              <a:t> </a:t>
            </a:r>
            <a:r>
              <a:rPr lang="it-IT" sz="5400" b="1" dirty="0" err="1">
                <a:solidFill>
                  <a:srgbClr val="8064A2">
                    <a:lumMod val="50000"/>
                  </a:srgbClr>
                </a:solidFill>
              </a:rPr>
              <a:t>denken</a:t>
            </a:r>
            <a:r>
              <a:rPr lang="it-IT" sz="5400" b="1" dirty="0">
                <a:solidFill>
                  <a:srgbClr val="8064A2">
                    <a:lumMod val="50000"/>
                  </a:srgbClr>
                </a:solidFill>
              </a:rPr>
              <a:t>, </a:t>
            </a:r>
            <a:r>
              <a:rPr lang="it-IT" sz="5400" b="1" dirty="0" err="1">
                <a:solidFill>
                  <a:srgbClr val="8064A2">
                    <a:lumMod val="50000"/>
                  </a:srgbClr>
                </a:solidFill>
              </a:rPr>
              <a:t>dass</a:t>
            </a:r>
            <a:r>
              <a:rPr lang="it-IT" sz="5400" b="1" dirty="0">
                <a:solidFill>
                  <a:srgbClr val="8064A2">
                    <a:lumMod val="50000"/>
                  </a:srgbClr>
                </a:solidFill>
              </a:rPr>
              <a:t> </a:t>
            </a:r>
            <a:r>
              <a:rPr lang="it-IT" sz="5400" b="1" dirty="0" err="1">
                <a:solidFill>
                  <a:srgbClr val="8064A2">
                    <a:lumMod val="50000"/>
                  </a:srgbClr>
                </a:solidFill>
              </a:rPr>
              <a:t>das</a:t>
            </a:r>
            <a:r>
              <a:rPr lang="it-IT" sz="5400" b="1" dirty="0">
                <a:solidFill>
                  <a:srgbClr val="8064A2">
                    <a:lumMod val="50000"/>
                  </a:srgbClr>
                </a:solidFill>
              </a:rPr>
              <a:t> </a:t>
            </a:r>
            <a:r>
              <a:rPr lang="it-IT" sz="5400" b="1" dirty="0" err="1">
                <a:solidFill>
                  <a:srgbClr val="8064A2">
                    <a:lumMod val="50000"/>
                  </a:srgbClr>
                </a:solidFill>
              </a:rPr>
              <a:t>Wetter</a:t>
            </a:r>
            <a:r>
              <a:rPr lang="it-IT" sz="5400" b="1" dirty="0">
                <a:solidFill>
                  <a:srgbClr val="8064A2">
                    <a:lumMod val="50000"/>
                  </a:srgbClr>
                </a:solidFill>
              </a:rPr>
              <a:t> </a:t>
            </a:r>
            <a:r>
              <a:rPr lang="it-IT" sz="5400" b="1" dirty="0" err="1">
                <a:solidFill>
                  <a:srgbClr val="8064A2">
                    <a:lumMod val="50000"/>
                  </a:srgbClr>
                </a:solidFill>
              </a:rPr>
              <a:t>immer</a:t>
            </a:r>
            <a:r>
              <a:rPr lang="it-IT" sz="5400" b="1" dirty="0">
                <a:solidFill>
                  <a:srgbClr val="8064A2">
                    <a:lumMod val="50000"/>
                  </a:srgbClr>
                </a:solidFill>
              </a:rPr>
              <a:t> </a:t>
            </a:r>
            <a:r>
              <a:rPr lang="it-IT" sz="5400" b="1" dirty="0" err="1">
                <a:solidFill>
                  <a:srgbClr val="8064A2">
                    <a:lumMod val="50000"/>
                  </a:srgbClr>
                </a:solidFill>
              </a:rPr>
              <a:t>Kalt</a:t>
            </a:r>
            <a:r>
              <a:rPr lang="it-IT" sz="5400" b="1" dirty="0">
                <a:solidFill>
                  <a:srgbClr val="8064A2">
                    <a:lumMod val="50000"/>
                  </a:srgbClr>
                </a:solidFill>
              </a:rPr>
              <a:t> </a:t>
            </a:r>
            <a:r>
              <a:rPr lang="it-IT" sz="5400" b="1" dirty="0" err="1">
                <a:solidFill>
                  <a:srgbClr val="8064A2">
                    <a:lumMod val="50000"/>
                  </a:srgbClr>
                </a:solidFill>
              </a:rPr>
              <a:t>ist</a:t>
            </a:r>
            <a:r>
              <a:rPr lang="it-IT" sz="5400" b="1" dirty="0">
                <a:solidFill>
                  <a:srgbClr val="8064A2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177897" y="4768549"/>
            <a:ext cx="66667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rgbClr val="8064A2">
                    <a:lumMod val="50000"/>
                  </a:srgbClr>
                </a:solidFill>
              </a:rPr>
              <a:t>Und es </a:t>
            </a:r>
            <a:r>
              <a:rPr lang="it-IT" sz="5400" b="1" dirty="0" err="1" smtClean="0">
                <a:solidFill>
                  <a:srgbClr val="8064A2">
                    <a:lumMod val="50000"/>
                  </a:srgbClr>
                </a:solidFill>
              </a:rPr>
              <a:t>schneit</a:t>
            </a:r>
            <a:r>
              <a:rPr lang="it-IT" sz="5400" b="1" dirty="0" smtClean="0">
                <a:solidFill>
                  <a:srgbClr val="8064A2">
                    <a:lumMod val="50000"/>
                  </a:srgbClr>
                </a:solidFill>
              </a:rPr>
              <a:t/>
            </a:r>
            <a:br>
              <a:rPr lang="it-IT" sz="5400" b="1" dirty="0" smtClean="0">
                <a:solidFill>
                  <a:srgbClr val="8064A2">
                    <a:lumMod val="50000"/>
                  </a:srgbClr>
                </a:solidFill>
              </a:rPr>
            </a:br>
            <a:r>
              <a:rPr lang="it-IT" sz="5400" b="1" dirty="0" err="1" smtClean="0">
                <a:solidFill>
                  <a:srgbClr val="8064A2">
                    <a:lumMod val="50000"/>
                  </a:srgbClr>
                </a:solidFill>
              </a:rPr>
              <a:t>viel</a:t>
            </a:r>
            <a:r>
              <a:rPr lang="it-IT" sz="5400" b="1" dirty="0">
                <a:solidFill>
                  <a:srgbClr val="8064A2">
                    <a:lumMod val="50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281312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425165" y="188640"/>
            <a:ext cx="6302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... und </a:t>
            </a:r>
            <a:r>
              <a:rPr lang="it-IT" sz="5400" b="1" dirty="0" err="1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Weihnachten</a:t>
            </a:r>
            <a:r>
              <a:rPr lang="it-IT" sz="54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4044321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accent2">
                <a:lumMod val="40000"/>
                <a:lumOff val="60000"/>
              </a:schemeClr>
            </a:gs>
            <a:gs pos="15000">
              <a:schemeClr val="accent2">
                <a:lumMod val="60000"/>
                <a:lumOff val="40000"/>
              </a:schemeClr>
            </a:gs>
            <a:gs pos="56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ata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4826" y="-215489"/>
            <a:ext cx="4637174" cy="3085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softEdge rad="317500"/>
          </a:effectLst>
        </p:spPr>
      </p:pic>
      <p:sp>
        <p:nvSpPr>
          <p:cNvPr id="3" name="CasellaDiTesto 2"/>
          <p:cNvSpPr txBox="1"/>
          <p:nvPr/>
        </p:nvSpPr>
        <p:spPr>
          <a:xfrm>
            <a:off x="2671790" y="2790517"/>
            <a:ext cx="6840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Ihr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feiert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Weihnachten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und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Neujahr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Ihr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esst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viel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und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ihr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spielt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mit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dem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Schnee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und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fahrt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Ski.</a:t>
            </a:r>
          </a:p>
        </p:txBody>
      </p:sp>
      <p:pic>
        <p:nvPicPr>
          <p:cNvPr id="4" name="Immagine 3" descr="pasqu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2978" y="4658719"/>
            <a:ext cx="3246262" cy="216024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Immagine 4" descr="scia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638" y="-4723"/>
            <a:ext cx="4654681" cy="26642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CasellaDiTesto 5"/>
          <p:cNvSpPr txBox="1"/>
          <p:nvPr/>
        </p:nvSpPr>
        <p:spPr>
          <a:xfrm>
            <a:off x="6231181" y="5046341"/>
            <a:ext cx="41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Ihr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feiert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Ostern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auch</a:t>
            </a:r>
            <a:r>
              <a:rPr lang="it-IT" sz="2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und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ihr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geht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Eislaufen</a:t>
            </a:r>
            <a:r>
              <a:rPr lang="it-IT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537" y="440508"/>
            <a:ext cx="2647289" cy="198546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2720358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65000">
              <a:schemeClr val="accent1">
                <a:lumMod val="60000"/>
                <a:lumOff val="40000"/>
              </a:schemeClr>
            </a:gs>
            <a:gs pos="100000">
              <a:schemeClr val="accent5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age.nanopress.it/viaggi/fotogallery/628X0/94279/mercatini-di-natale-sotto-la-neve-a-tallin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275282"/>
            <a:ext cx="4572000" cy="3582719"/>
          </a:xfrm>
          <a:prstGeom prst="rect">
            <a:avLst/>
          </a:prstGeom>
          <a:noFill/>
        </p:spPr>
      </p:pic>
      <p:pic>
        <p:nvPicPr>
          <p:cNvPr id="15364" name="Picture 4" descr="http://www.wallpage.ru/imgbig/wallpapers_78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0"/>
            <a:ext cx="4572000" cy="3284984"/>
          </a:xfrm>
          <a:prstGeom prst="rect">
            <a:avLst/>
          </a:prstGeom>
          <a:noFill/>
        </p:spPr>
      </p:pic>
      <p:pic>
        <p:nvPicPr>
          <p:cNvPr id="15366" name="Picture 6" descr="http://www.sentierodistelle.com/ALBERI-NATALE-NUOVI2011/CAMINETTO-GHIRLANDA-TAVOL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284984"/>
            <a:ext cx="4572000" cy="357301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524000" y="1"/>
            <a:ext cx="4572000" cy="32624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30000">
                <a:schemeClr val="accent5">
                  <a:lumMod val="45000"/>
                  <a:lumOff val="55000"/>
                </a:schemeClr>
              </a:gs>
              <a:gs pos="6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prstClr val="black"/>
                </a:solidFill>
                <a:latin typeface="Calisto MT" pitchFamily="18" charset="0"/>
              </a:rPr>
              <a:t>     </a:t>
            </a:r>
            <a:r>
              <a:rPr lang="it-IT" sz="2400" b="1" dirty="0" err="1" smtClean="0">
                <a:solidFill>
                  <a:prstClr val="black"/>
                </a:solidFill>
                <a:latin typeface="Calisto MT" pitchFamily="18" charset="0"/>
              </a:rPr>
              <a:t>Weihnachtliche</a:t>
            </a:r>
            <a:r>
              <a:rPr lang="it-IT" sz="2400" b="1" dirty="0" smtClean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400" b="1" dirty="0" err="1">
                <a:solidFill>
                  <a:prstClr val="black"/>
                </a:solidFill>
                <a:latin typeface="Calisto MT" pitchFamily="18" charset="0"/>
              </a:rPr>
              <a:t>Traditionen</a:t>
            </a:r>
            <a:r>
              <a:rPr lang="it-IT" sz="2400" b="1" dirty="0">
                <a:solidFill>
                  <a:prstClr val="black"/>
                </a:solidFill>
                <a:latin typeface="Calisto MT" pitchFamily="18" charset="0"/>
              </a:rPr>
              <a:t>?</a:t>
            </a:r>
          </a:p>
          <a:p>
            <a:endParaRPr lang="it-IT" sz="2200" dirty="0">
              <a:solidFill>
                <a:prstClr val="black"/>
              </a:solidFill>
              <a:latin typeface="Calisto MT" pitchFamily="18" charset="0"/>
            </a:endParaRPr>
          </a:p>
          <a:p>
            <a:pPr algn="ctr"/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Die </a:t>
            </a:r>
            <a:r>
              <a:rPr lang="it-IT" sz="2200" dirty="0" err="1" smtClean="0">
                <a:solidFill>
                  <a:prstClr val="black"/>
                </a:solidFill>
                <a:latin typeface="Calisto MT" pitchFamily="18" charset="0"/>
              </a:rPr>
              <a:t>schönste</a:t>
            </a:r>
            <a:r>
              <a:rPr lang="it-IT" sz="2200" dirty="0" smtClean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Zeit bei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euch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!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Mit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viel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Schnee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, </a:t>
            </a:r>
            <a:r>
              <a:rPr lang="it-IT" sz="2200" dirty="0" err="1" smtClean="0">
                <a:solidFill>
                  <a:prstClr val="black"/>
                </a:solidFill>
                <a:latin typeface="Calisto MT" pitchFamily="18" charset="0"/>
              </a:rPr>
              <a:t>grünen</a:t>
            </a:r>
            <a:r>
              <a:rPr lang="it-IT" sz="2200" dirty="0" smtClean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 smtClean="0">
                <a:solidFill>
                  <a:prstClr val="black"/>
                </a:solidFill>
                <a:latin typeface="Calisto MT" pitchFamily="18" charset="0"/>
              </a:rPr>
              <a:t>Tannenbäumen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, die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weiss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aussehen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.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Einen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 smtClean="0">
                <a:solidFill>
                  <a:prstClr val="black"/>
                </a:solidFill>
                <a:latin typeface="Calisto MT" pitchFamily="18" charset="0"/>
              </a:rPr>
              <a:t>gemütlichen</a:t>
            </a:r>
            <a:r>
              <a:rPr lang="it-IT" sz="2200" dirty="0" smtClean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Heiligabend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zu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Hause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mit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der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Familie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zusammen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.</a:t>
            </a:r>
          </a:p>
          <a:p>
            <a:pPr algn="ctr"/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Wir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stellen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uns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einen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gefrorenen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See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vor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,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worauf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ihr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sto MT" pitchFamily="18" charset="0"/>
              </a:rPr>
              <a:t>eislauft</a:t>
            </a:r>
            <a:r>
              <a:rPr lang="it-IT" sz="2200" dirty="0">
                <a:solidFill>
                  <a:prstClr val="black"/>
                </a:solidFill>
                <a:latin typeface="Calisto MT" pitchFamily="18" charset="0"/>
              </a:rPr>
              <a:t>.</a:t>
            </a:r>
          </a:p>
          <a:p>
            <a:endParaRPr lang="it-IT" sz="800" dirty="0">
              <a:solidFill>
                <a:prstClr val="black"/>
              </a:solidFill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1783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0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365</Words>
  <Application>Microsoft Office PowerPoint</Application>
  <PresentationFormat>Widescreen</PresentationFormat>
  <Paragraphs>81</Paragraphs>
  <Slides>24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18</vt:i4>
      </vt:variant>
      <vt:variant>
        <vt:lpstr>Titoli diapositive</vt:lpstr>
      </vt:variant>
      <vt:variant>
        <vt:i4>24</vt:i4>
      </vt:variant>
    </vt:vector>
  </HeadingPairs>
  <TitlesOfParts>
    <vt:vector size="52" baseType="lpstr">
      <vt:lpstr>Arial</vt:lpstr>
      <vt:lpstr>Baskerville Old Face</vt:lpstr>
      <vt:lpstr>Calibri</vt:lpstr>
      <vt:lpstr>Calibri Light</vt:lpstr>
      <vt:lpstr>Calisto MT</vt:lpstr>
      <vt:lpstr>Forte</vt:lpstr>
      <vt:lpstr>Gabriola</vt:lpstr>
      <vt:lpstr>Georgia</vt:lpstr>
      <vt:lpstr>Monotype Corsiva</vt:lpstr>
      <vt:lpstr>Script MT Bold</vt:lpstr>
      <vt:lpstr>Tema di Office</vt:lpstr>
      <vt:lpstr>1_Tema di Office</vt:lpstr>
      <vt:lpstr>2_Tema di Office</vt:lpstr>
      <vt:lpstr>3_Tema di Office</vt:lpstr>
      <vt:lpstr>5_Tema di Office</vt:lpstr>
      <vt:lpstr>6_Tema di Office</vt:lpstr>
      <vt:lpstr>7_Tema di Office</vt:lpstr>
      <vt:lpstr>Struttura predefinita</vt:lpstr>
      <vt:lpstr>1_Struttura predefinita</vt:lpstr>
      <vt:lpstr>2_Struttura predefinita</vt:lpstr>
      <vt:lpstr>4_Struttura predefinita</vt:lpstr>
      <vt:lpstr>5_Struttura predefinita</vt:lpstr>
      <vt:lpstr>6_Struttura predefinita</vt:lpstr>
      <vt:lpstr>7_Struttura predefinita</vt:lpstr>
      <vt:lpstr>8_Struttura predefinita</vt:lpstr>
      <vt:lpstr>9_Struttura predefinita</vt:lpstr>
      <vt:lpstr>10_Struttura predefinita</vt:lpstr>
      <vt:lpstr>11_Struttura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Was ist der Nationalsport?</vt:lpstr>
      <vt:lpstr>Die Hauptbestandteile der deutschen-Diät:</vt:lpstr>
      <vt:lpstr>Eure typische Gerichte:</vt:lpstr>
      <vt:lpstr>Presentazione standard di PowerPoint</vt:lpstr>
      <vt:lpstr>Die Schule</vt:lpstr>
      <vt:lpstr>Sprachen</vt:lpstr>
      <vt:lpstr>Fächer </vt:lpstr>
      <vt:lpstr>Humanistisches Gymnasium:</vt:lpstr>
      <vt:lpstr>Naturwissenschaftliches Gymnasium:</vt:lpstr>
      <vt:lpstr>Die Pause</vt:lpstr>
      <vt:lpstr>Auditorium</vt:lpstr>
      <vt:lpstr>    Das ist unser Computerraum.</vt:lpstr>
      <vt:lpstr> Wir lieben unsere Schule!</vt:lpstr>
      <vt:lpstr>Italienische und Schwedische Freundschaft!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Micaela Ranieri</dc:creator>
  <cp:lastModifiedBy>25</cp:lastModifiedBy>
  <cp:revision>47</cp:revision>
  <dcterms:created xsi:type="dcterms:W3CDTF">2014-11-26T16:10:40Z</dcterms:created>
  <dcterms:modified xsi:type="dcterms:W3CDTF">2015-12-04T11:52:52Z</dcterms:modified>
</cp:coreProperties>
</file>