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80" r:id="rId21"/>
    <p:sldId id="281" r:id="rId22"/>
    <p:sldId id="285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10693400" cy="7556500"/>
  <p:notesSz cx="10693400" cy="7556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22839" y="3473196"/>
            <a:ext cx="3124199" cy="2343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654071" marR="653042" algn="ctr">
              <a:lnSpc>
                <a:spcPct val="116129"/>
              </a:lnSpc>
              <a:spcBef>
                <a:spcPts val="118"/>
              </a:spcBef>
            </a:pPr>
            <a:r>
              <a:rPr sz="3200" b="1" spc="0" dirty="0" err="1" smtClean="0">
                <a:latin typeface="Comic Sans MS"/>
                <a:cs typeface="Comic Sans MS"/>
              </a:rPr>
              <a:t>Competenze</a:t>
            </a:r>
            <a:r>
              <a:rPr sz="3200" b="1" spc="14" dirty="0" smtClean="0">
                <a:latin typeface="Comic Sans MS"/>
                <a:cs typeface="Comic Sans MS"/>
              </a:rPr>
              <a:t> </a:t>
            </a:r>
            <a:r>
              <a:rPr sz="3200" b="1" spc="0" dirty="0" smtClean="0">
                <a:latin typeface="Comic Sans MS"/>
                <a:cs typeface="Comic Sans MS"/>
              </a:rPr>
              <a:t>chiave</a:t>
            </a:r>
            <a:r>
              <a:rPr sz="3200" b="1" spc="19" dirty="0" smtClean="0">
                <a:latin typeface="Comic Sans MS"/>
                <a:cs typeface="Comic Sans MS"/>
              </a:rPr>
              <a:t> </a:t>
            </a:r>
            <a:r>
              <a:rPr sz="3200" b="1" spc="0" dirty="0" smtClean="0">
                <a:latin typeface="Comic Sans MS"/>
                <a:cs typeface="Comic Sans MS"/>
              </a:rPr>
              <a:t>europee</a:t>
            </a:r>
            <a:r>
              <a:rPr sz="3200" b="1" spc="-104" dirty="0" smtClean="0">
                <a:latin typeface="Comic Sans MS"/>
                <a:cs typeface="Comic Sans MS"/>
              </a:rPr>
              <a:t> </a:t>
            </a:r>
            <a:r>
              <a:rPr sz="3200" b="1" spc="0" dirty="0" smtClean="0">
                <a:latin typeface="Comic Sans MS"/>
                <a:cs typeface="Comic Sans MS"/>
              </a:rPr>
              <a:t>e</a:t>
            </a:r>
            <a:r>
              <a:rPr sz="3200" b="1" spc="-17" dirty="0" smtClean="0">
                <a:latin typeface="Comic Sans MS"/>
                <a:cs typeface="Comic Sans MS"/>
              </a:rPr>
              <a:t> </a:t>
            </a:r>
            <a:r>
              <a:rPr sz="3200" b="1" spc="0" dirty="0" smtClean="0">
                <a:latin typeface="Comic Sans MS"/>
                <a:cs typeface="Comic Sans MS"/>
              </a:rPr>
              <a:t>life</a:t>
            </a:r>
            <a:r>
              <a:rPr sz="3200" b="1" spc="14" dirty="0" smtClean="0">
                <a:latin typeface="Comic Sans MS"/>
                <a:cs typeface="Comic Sans MS"/>
              </a:rPr>
              <a:t> </a:t>
            </a:r>
            <a:r>
              <a:rPr sz="3200" b="1" spc="0" dirty="0" smtClean="0">
                <a:latin typeface="Comic Sans MS"/>
                <a:cs typeface="Comic Sans MS"/>
              </a:rPr>
              <a:t>skills</a:t>
            </a:r>
            <a:endParaRPr sz="3200" dirty="0">
              <a:latin typeface="Comic Sans MS"/>
              <a:cs typeface="Comic Sans MS"/>
            </a:endParaRPr>
          </a:p>
          <a:p>
            <a:pPr marL="3192280" marR="3190674" algn="ctr">
              <a:lnSpc>
                <a:spcPct val="116129"/>
              </a:lnSpc>
              <a:spcBef>
                <a:spcPts val="23188"/>
              </a:spcBef>
            </a:pPr>
            <a:endParaRPr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72769" y="2939795"/>
            <a:ext cx="2684526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328665" marR="1342350" indent="-922019">
              <a:lnSpc>
                <a:spcPct val="100041"/>
              </a:lnSpc>
              <a:spcBef>
                <a:spcPts val="1302"/>
              </a:spcBef>
            </a:pPr>
            <a:r>
              <a:rPr sz="2400" b="1" spc="0" dirty="0" smtClean="0">
                <a:solidFill>
                  <a:srgbClr val="99CB00"/>
                </a:solidFill>
                <a:latin typeface="Arial"/>
                <a:cs typeface="Arial"/>
              </a:rPr>
              <a:t>LE OTTO COMPETENZE</a:t>
            </a:r>
            <a:r>
              <a:rPr sz="2400" b="1" spc="654" dirty="0" smtClean="0">
                <a:solidFill>
                  <a:srgbClr val="99CB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99CB00"/>
                </a:solidFill>
                <a:latin typeface="Arial"/>
                <a:cs typeface="Arial"/>
              </a:rPr>
              <a:t>DI CITTADINANZA AL TERMINE DELL’OBBLIGO</a:t>
            </a:r>
            <a:r>
              <a:rPr sz="2400" b="1" spc="-14" dirty="0" smtClean="0">
                <a:solidFill>
                  <a:srgbClr val="99CB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99CB00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1043910" marR="3173942" indent="-190477" algn="just">
              <a:lnSpc>
                <a:spcPct val="99961"/>
              </a:lnSpc>
              <a:spcBef>
                <a:spcPts val="3522"/>
              </a:spcBef>
              <a:tabLst>
                <a:tab pos="2209800" algn="l"/>
                <a:tab pos="2463800" algn="l"/>
              </a:tabLst>
            </a:pPr>
            <a:r>
              <a:rPr sz="1950" spc="0" dirty="0" smtClean="0">
                <a:solidFill>
                  <a:srgbClr val="FE3200"/>
                </a:solidFill>
                <a:latin typeface="Verdana"/>
                <a:cs typeface="Verdana"/>
              </a:rPr>
              <a:t>•</a:t>
            </a:r>
            <a:r>
              <a:rPr sz="1950" spc="-254" dirty="0" smtClean="0">
                <a:solidFill>
                  <a:srgbClr val="FE3200"/>
                </a:solidFill>
                <a:latin typeface="Verdana"/>
                <a:cs typeface="Verdana"/>
              </a:rPr>
              <a:t> </a:t>
            </a:r>
            <a:r>
              <a:rPr sz="1800" b="1" spc="0" dirty="0" smtClean="0">
                <a:solidFill>
                  <a:srgbClr val="FE3200"/>
                </a:solidFill>
                <a:latin typeface="Verdana"/>
                <a:cs typeface="Verdana"/>
              </a:rPr>
              <a:t>Imparare </a:t>
            </a:r>
            <a:r>
              <a:rPr sz="1800" b="1" spc="64" dirty="0" smtClean="0">
                <a:solidFill>
                  <a:srgbClr val="FE3200"/>
                </a:solidFill>
                <a:latin typeface="Verdana"/>
                <a:cs typeface="Verdana"/>
              </a:rPr>
              <a:t> </a:t>
            </a:r>
            <a:r>
              <a:rPr sz="1800" b="1" spc="0" dirty="0" smtClean="0">
                <a:solidFill>
                  <a:srgbClr val="FE3200"/>
                </a:solidFill>
                <a:latin typeface="Verdana"/>
                <a:cs typeface="Verdana"/>
              </a:rPr>
              <a:t>ad </a:t>
            </a:r>
            <a:r>
              <a:rPr sz="1800" b="1" spc="69" dirty="0" smtClean="0">
                <a:solidFill>
                  <a:srgbClr val="FE3200"/>
                </a:solidFill>
                <a:latin typeface="Verdana"/>
                <a:cs typeface="Verdana"/>
              </a:rPr>
              <a:t> </a:t>
            </a:r>
            <a:r>
              <a:rPr sz="1800" b="1" spc="0" dirty="0" smtClean="0">
                <a:solidFill>
                  <a:srgbClr val="FE3200"/>
                </a:solidFill>
                <a:latin typeface="Verdana"/>
                <a:cs typeface="Verdana"/>
              </a:rPr>
              <a:t>imparar</a:t>
            </a:r>
            <a:r>
              <a:rPr sz="1800" b="1" spc="-4" dirty="0" smtClean="0">
                <a:solidFill>
                  <a:srgbClr val="FE3200"/>
                </a:solidFill>
                <a:latin typeface="Verdana"/>
                <a:cs typeface="Verdana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: </a:t>
            </a:r>
            <a:r>
              <a:rPr sz="1800" b="1" spc="298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organizzare 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il proprio	apprendiment</a:t>
            </a:r>
            <a:r>
              <a:rPr sz="1800" spc="-29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,   </a:t>
            </a:r>
            <a:r>
              <a:rPr sz="1800" spc="24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individuand</a:t>
            </a:r>
            <a:r>
              <a:rPr sz="1800" spc="-29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, scegl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endo 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ed </a:t>
            </a:r>
            <a:r>
              <a:rPr sz="1800" spc="4" dirty="0" smtClean="0">
                <a:latin typeface="Verdana"/>
                <a:cs typeface="Verdana"/>
              </a:rPr>
              <a:t> u</a:t>
            </a:r>
            <a:r>
              <a:rPr sz="1800" spc="0" dirty="0" smtClean="0">
                <a:latin typeface="Verdana"/>
                <a:cs typeface="Verdana"/>
              </a:rPr>
              <a:t>tilizzando  </a:t>
            </a:r>
            <a:r>
              <a:rPr sz="1800" spc="-34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arie 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fonti 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 </a:t>
            </a:r>
            <a:r>
              <a:rPr sz="1800" spc="-39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arie modalità </a:t>
            </a: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i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in</a:t>
            </a:r>
            <a:r>
              <a:rPr sz="1800" spc="9" dirty="0" smtClean="0">
                <a:latin typeface="Verdana"/>
                <a:cs typeface="Verdana"/>
              </a:rPr>
              <a:t>f</a:t>
            </a:r>
            <a:r>
              <a:rPr sz="1800" spc="0" dirty="0" smtClean="0">
                <a:latin typeface="Verdana"/>
                <a:cs typeface="Verdana"/>
              </a:rPr>
              <a:t>ormazione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4" dirty="0" smtClean="0">
                <a:latin typeface="Verdana"/>
                <a:cs typeface="Verdana"/>
              </a:rPr>
              <a:t> d</a:t>
            </a:r>
            <a:r>
              <a:rPr sz="1800" spc="0" dirty="0" smtClean="0">
                <a:latin typeface="Verdana"/>
                <a:cs typeface="Verdana"/>
              </a:rPr>
              <a:t>i forma</a:t>
            </a:r>
            <a:r>
              <a:rPr sz="1800" spc="9" dirty="0" smtClean="0">
                <a:latin typeface="Verdana"/>
                <a:cs typeface="Verdana"/>
              </a:rPr>
              <a:t>z</a:t>
            </a:r>
            <a:r>
              <a:rPr sz="1800" spc="0" dirty="0" smtClean="0">
                <a:latin typeface="Verdana"/>
                <a:cs typeface="Verdana"/>
              </a:rPr>
              <a:t>ione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(formale, non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formale, informale),	anche</a:t>
            </a:r>
            <a:r>
              <a:rPr sz="1800" spc="55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in</a:t>
            </a:r>
            <a:r>
              <a:rPr sz="1800" spc="56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funzione</a:t>
            </a:r>
            <a:r>
              <a:rPr sz="1800" spc="55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dei</a:t>
            </a:r>
            <a:r>
              <a:rPr sz="1800" spc="561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empi </a:t>
            </a:r>
            <a:r>
              <a:rPr sz="1800" spc="4" dirty="0" smtClean="0">
                <a:latin typeface="Verdana"/>
                <a:cs typeface="Verdana"/>
              </a:rPr>
              <a:t>dispo</a:t>
            </a:r>
            <a:r>
              <a:rPr sz="1800" spc="-4" dirty="0" smtClean="0">
                <a:latin typeface="Verdana"/>
                <a:cs typeface="Verdana"/>
              </a:rPr>
              <a:t>n</a:t>
            </a:r>
            <a:r>
              <a:rPr sz="1800" spc="4" dirty="0" smtClean="0">
                <a:latin typeface="Verdana"/>
                <a:cs typeface="Verdana"/>
              </a:rPr>
              <a:t>ibili</a:t>
            </a:r>
            <a:r>
              <a:rPr sz="1800" spc="0" dirty="0" smtClean="0">
                <a:latin typeface="Verdana"/>
                <a:cs typeface="Verdana"/>
              </a:rPr>
              <a:t>, 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</a:t>
            </a:r>
            <a:r>
              <a:rPr sz="1800" spc="4" dirty="0" smtClean="0">
                <a:latin typeface="Verdana"/>
                <a:cs typeface="Verdana"/>
              </a:rPr>
              <a:t>ell</a:t>
            </a:r>
            <a:r>
              <a:rPr sz="1800" spc="0" dirty="0" smtClean="0">
                <a:latin typeface="Verdana"/>
                <a:cs typeface="Verdana"/>
              </a:rPr>
              <a:t>e 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pro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4" dirty="0" smtClean="0">
                <a:latin typeface="Verdana"/>
                <a:cs typeface="Verdana"/>
              </a:rPr>
              <a:t>ri</a:t>
            </a:r>
            <a:r>
              <a:rPr sz="1800" spc="0" dirty="0" smtClean="0">
                <a:latin typeface="Verdana"/>
                <a:cs typeface="Verdana"/>
              </a:rPr>
              <a:t>e  s</a:t>
            </a:r>
            <a:r>
              <a:rPr sz="1800" spc="4" dirty="0" smtClean="0">
                <a:latin typeface="Verdana"/>
                <a:cs typeface="Verdana"/>
              </a:rPr>
              <a:t>t</a:t>
            </a:r>
            <a:r>
              <a:rPr sz="1800" spc="-29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4" dirty="0" smtClean="0">
                <a:latin typeface="Verdana"/>
                <a:cs typeface="Verdana"/>
              </a:rPr>
              <a:t>egi</a:t>
            </a:r>
            <a:r>
              <a:rPr sz="1800" spc="0" dirty="0" smtClean="0">
                <a:latin typeface="Verdana"/>
                <a:cs typeface="Verdana"/>
              </a:rPr>
              <a:t>e 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63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</a:t>
            </a:r>
            <a:r>
              <a:rPr sz="1800" spc="4" dirty="0" smtClean="0">
                <a:latin typeface="Verdana"/>
                <a:cs typeface="Verdana"/>
              </a:rPr>
              <a:t>el </a:t>
            </a:r>
            <a:r>
              <a:rPr sz="1800" spc="0" dirty="0" smtClean="0">
                <a:latin typeface="Verdana"/>
                <a:cs typeface="Verdana"/>
              </a:rPr>
              <a:t>proprio metodo di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studio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di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</a:t>
            </a:r>
            <a:r>
              <a:rPr sz="1800" spc="-14" dirty="0" smtClean="0">
                <a:latin typeface="Verdana"/>
                <a:cs typeface="Verdana"/>
              </a:rPr>
              <a:t>av</a:t>
            </a:r>
            <a:r>
              <a:rPr sz="1800" spc="0" dirty="0" smtClean="0">
                <a:latin typeface="Verdana"/>
                <a:cs typeface="Verdana"/>
              </a:rPr>
              <a:t>or</a:t>
            </a:r>
            <a:r>
              <a:rPr sz="1800" spc="-19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043933" marR="3174033" indent="-190500" algn="just">
              <a:lnSpc>
                <a:spcPct val="99758"/>
              </a:lnSpc>
              <a:spcBef>
                <a:spcPts val="4145"/>
              </a:spcBef>
              <a:tabLst>
                <a:tab pos="2057400" algn="l"/>
                <a:tab pos="2197100" algn="l"/>
                <a:tab pos="2476500" algn="l"/>
              </a:tabLst>
            </a:pPr>
            <a:r>
              <a:rPr sz="1950" spc="0" dirty="0" smtClean="0">
                <a:solidFill>
                  <a:srgbClr val="99CB00"/>
                </a:solidFill>
                <a:latin typeface="Verdana"/>
                <a:cs typeface="Verdana"/>
              </a:rPr>
              <a:t>•</a:t>
            </a:r>
            <a:r>
              <a:rPr sz="1950" spc="-254" dirty="0" smtClean="0">
                <a:solidFill>
                  <a:srgbClr val="99CB00"/>
                </a:solidFill>
                <a:latin typeface="Verdana"/>
                <a:cs typeface="Verdana"/>
              </a:rPr>
              <a:t> </a:t>
            </a: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Progettar</a:t>
            </a:r>
            <a:r>
              <a:rPr sz="1800" b="1" spc="-4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0" dirty="0" smtClean="0">
                <a:latin typeface="Verdana"/>
                <a:cs typeface="Verdana"/>
              </a:rPr>
              <a:t>:   </a:t>
            </a:r>
            <a:r>
              <a:rPr sz="1800" b="1" spc="398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elabo</a:t>
            </a:r>
            <a:r>
              <a:rPr sz="1800" spc="-3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are   </a:t>
            </a:r>
            <a:r>
              <a:rPr sz="1800" spc="30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   </a:t>
            </a:r>
            <a:r>
              <a:rPr sz="1800" spc="31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realizzare progetti		riguardanti  </a:t>
            </a:r>
            <a:r>
              <a:rPr sz="1800" spc="1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lo  </a:t>
            </a:r>
            <a:r>
              <a:rPr sz="1800" spc="1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svi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uppo  </a:t>
            </a:r>
            <a:r>
              <a:rPr sz="1800" spc="1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delle proprie	att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4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ità </a:t>
            </a:r>
            <a:r>
              <a:rPr sz="1800" spc="341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i </a:t>
            </a:r>
            <a:r>
              <a:rPr sz="1800" spc="346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tudio </a:t>
            </a:r>
            <a:r>
              <a:rPr sz="1800" spc="34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 </a:t>
            </a:r>
            <a:r>
              <a:rPr sz="1800" spc="35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di </a:t>
            </a:r>
            <a:r>
              <a:rPr sz="1800" spc="34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</a:t>
            </a:r>
            <a:r>
              <a:rPr sz="1800" spc="-14" dirty="0" smtClean="0">
                <a:latin typeface="Verdana"/>
                <a:cs typeface="Verdana"/>
              </a:rPr>
              <a:t>av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29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, utilizzando	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 </a:t>
            </a:r>
            <a:r>
              <a:rPr sz="1800" spc="41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conoscen</a:t>
            </a:r>
            <a:r>
              <a:rPr sz="1800" spc="-9" dirty="0" smtClean="0">
                <a:latin typeface="Verdana"/>
                <a:cs typeface="Verdana"/>
              </a:rPr>
              <a:t>z</a:t>
            </a:r>
            <a:r>
              <a:rPr sz="1800" spc="0" dirty="0" smtClean="0">
                <a:latin typeface="Verdana"/>
                <a:cs typeface="Verdana"/>
              </a:rPr>
              <a:t>e </a:t>
            </a:r>
            <a:r>
              <a:rPr sz="1800" spc="41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apprese </a:t>
            </a:r>
            <a:r>
              <a:rPr sz="1800" spc="41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per </a:t>
            </a:r>
            <a:r>
              <a:rPr sz="1800" spc="4" dirty="0" smtClean="0">
                <a:latin typeface="Verdana"/>
                <a:cs typeface="Verdana"/>
              </a:rPr>
              <a:t>stabilir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4" dirty="0" smtClean="0">
                <a:latin typeface="Verdana"/>
                <a:cs typeface="Verdana"/>
              </a:rPr>
              <a:t> obiettiv</a:t>
            </a:r>
            <a:r>
              <a:rPr sz="1800" spc="0" dirty="0" smtClean="0">
                <a:latin typeface="Verdana"/>
                <a:cs typeface="Verdana"/>
              </a:rPr>
              <a:t>i</a:t>
            </a:r>
            <a:r>
              <a:rPr sz="1800" spc="4" dirty="0" smtClean="0">
                <a:latin typeface="Verdana"/>
                <a:cs typeface="Verdana"/>
              </a:rPr>
              <a:t> significativ</a:t>
            </a:r>
            <a:r>
              <a:rPr sz="1800" spc="0" dirty="0" smtClean="0">
                <a:latin typeface="Verdana"/>
                <a:cs typeface="Verdana"/>
              </a:rPr>
              <a:t>i e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4" dirty="0" smtClean="0">
                <a:latin typeface="Verdana"/>
                <a:cs typeface="Verdana"/>
              </a:rPr>
              <a:t>ealistic</a:t>
            </a:r>
            <a:r>
              <a:rPr sz="1800" spc="0" dirty="0" smtClean="0">
                <a:latin typeface="Verdana"/>
                <a:cs typeface="Verdana"/>
              </a:rPr>
              <a:t>i e le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lati</a:t>
            </a:r>
            <a:r>
              <a:rPr sz="1800" spc="-14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priorità, </a:t>
            </a:r>
            <a:r>
              <a:rPr sz="1800" spc="-39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alutando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</a:t>
            </a:r>
            <a:r>
              <a:rPr sz="1800" spc="4" dirty="0" smtClean="0">
                <a:latin typeface="Verdana"/>
                <a:cs typeface="Verdana"/>
              </a:rPr>
              <a:t> v</a:t>
            </a:r>
            <a:r>
              <a:rPr sz="1800" spc="0" dirty="0" smtClean="0">
                <a:latin typeface="Verdana"/>
                <a:cs typeface="Verdana"/>
              </a:rPr>
              <a:t>incoli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le </a:t>
            </a:r>
            <a:r>
              <a:rPr sz="1800" spc="4" dirty="0" smtClean="0">
                <a:latin typeface="Verdana"/>
                <a:cs typeface="Verdana"/>
              </a:rPr>
              <a:t>possibilit</a:t>
            </a:r>
            <a:r>
              <a:rPr sz="1800" spc="0" dirty="0" smtClean="0">
                <a:latin typeface="Verdana"/>
                <a:cs typeface="Verdana"/>
              </a:rPr>
              <a:t>à</a:t>
            </a:r>
            <a:r>
              <a:rPr sz="1800" spc="5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e</a:t>
            </a:r>
            <a:r>
              <a:rPr sz="1800" spc="4" dirty="0" smtClean="0">
                <a:latin typeface="Verdana"/>
                <a:cs typeface="Verdana"/>
              </a:rPr>
              <a:t>sistenti</a:t>
            </a:r>
            <a:r>
              <a:rPr sz="1800" spc="0" dirty="0" smtClean="0">
                <a:latin typeface="Verdana"/>
                <a:cs typeface="Verdana"/>
              </a:rPr>
              <a:t>, </a:t>
            </a:r>
            <a:r>
              <a:rPr sz="1800" spc="4" dirty="0" smtClean="0">
                <a:latin typeface="Verdana"/>
                <a:cs typeface="Verdana"/>
              </a:rPr>
              <a:t>definend</a:t>
            </a:r>
            <a:r>
              <a:rPr sz="1800" spc="0" dirty="0" smtClean="0">
                <a:latin typeface="Verdana"/>
                <a:cs typeface="Verdana"/>
              </a:rPr>
              <a:t>o </a:t>
            </a:r>
            <a:r>
              <a:rPr sz="1800" spc="4" dirty="0" smtClean="0">
                <a:latin typeface="Verdana"/>
                <a:cs typeface="Verdana"/>
              </a:rPr>
              <a:t>st</a:t>
            </a:r>
            <a:r>
              <a:rPr sz="1800" spc="-29" dirty="0" smtClean="0">
                <a:latin typeface="Verdana"/>
                <a:cs typeface="Verdana"/>
              </a:rPr>
              <a:t>r</a:t>
            </a:r>
            <a:r>
              <a:rPr sz="1800" spc="4" dirty="0" smtClean="0">
                <a:latin typeface="Verdana"/>
                <a:cs typeface="Verdana"/>
              </a:rPr>
              <a:t>ategi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0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di </a:t>
            </a:r>
            <a:r>
              <a:rPr sz="1800" spc="0" dirty="0" smtClean="0">
                <a:latin typeface="Verdana"/>
                <a:cs typeface="Verdana"/>
              </a:rPr>
              <a:t>azione 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14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erificando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risultati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-29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aggiunti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8239" y="3549396"/>
            <a:ext cx="6096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2143" y="5225796"/>
            <a:ext cx="710946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2"/>
              </a:spcBef>
            </a:pPr>
            <a:endParaRPr sz="900"/>
          </a:p>
          <a:p>
            <a:pPr marL="396233">
              <a:lnSpc>
                <a:spcPct val="101277"/>
              </a:lnSpc>
              <a:spcBef>
                <a:spcPts val="1000"/>
              </a:spcBef>
            </a:pP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Comunicare:</a:t>
            </a:r>
            <a:endParaRPr sz="1800">
              <a:latin typeface="Verdana"/>
              <a:cs typeface="Verdana"/>
            </a:endParaRPr>
          </a:p>
          <a:p>
            <a:pPr marL="586726" marR="354717" indent="-190492" algn="just">
              <a:lnSpc>
                <a:spcPts val="1939"/>
              </a:lnSpc>
              <a:spcBef>
                <a:spcPts val="1191"/>
              </a:spcBef>
              <a:tabLst>
                <a:tab pos="1727200" algn="l"/>
                <a:tab pos="1905000" algn="l"/>
                <a:tab pos="2095500" algn="l"/>
              </a:tabLst>
            </a:pPr>
            <a:r>
              <a:rPr sz="1800" spc="0" dirty="0" smtClean="0">
                <a:solidFill>
                  <a:srgbClr val="FE3200"/>
                </a:solidFill>
                <a:latin typeface="Verdana"/>
                <a:cs typeface="Verdana"/>
              </a:rPr>
              <a:t>•</a:t>
            </a:r>
            <a:r>
              <a:rPr sz="1800" spc="-114" dirty="0" smtClean="0">
                <a:solidFill>
                  <a:srgbClr val="FE3200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Comprendere </a:t>
            </a:r>
            <a:r>
              <a:rPr sz="1800" spc="26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messaggi </a:t>
            </a:r>
            <a:r>
              <a:rPr sz="1800" spc="269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i </a:t>
            </a:r>
            <a:r>
              <a:rPr sz="1800" spc="269" dirty="0" smtClean="0">
                <a:latin typeface="Verdana"/>
                <a:cs typeface="Verdana"/>
              </a:rPr>
              <a:t> </a:t>
            </a:r>
            <a:r>
              <a:rPr sz="1800" spc="1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enere </a:t>
            </a:r>
            <a:r>
              <a:rPr sz="1800" spc="259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iverso </a:t>
            </a:r>
            <a:r>
              <a:rPr sz="1800" spc="25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(quotidiano, </a:t>
            </a:r>
            <a:r>
              <a:rPr sz="1800" spc="26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letterar</a:t>
            </a:r>
            <a:r>
              <a:rPr sz="1800" spc="-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, tecnico,	scientifico,  </a:t>
            </a:r>
            <a:r>
              <a:rPr sz="1800" spc="9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ecc.)  </a:t>
            </a:r>
            <a:r>
              <a:rPr sz="1800" spc="9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  </a:t>
            </a:r>
            <a:r>
              <a:rPr sz="1800" spc="9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di  </a:t>
            </a:r>
            <a:r>
              <a:rPr sz="1800" spc="10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complessità  </a:t>
            </a:r>
            <a:r>
              <a:rPr sz="1800" spc="94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iv</a:t>
            </a:r>
            <a:r>
              <a:rPr sz="1800" spc="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rsa,  </a:t>
            </a:r>
            <a:r>
              <a:rPr sz="1800" spc="89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rasmessi utilizzando		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inguaggi  </a:t>
            </a:r>
            <a:r>
              <a:rPr sz="1800" spc="37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diversi  </a:t>
            </a:r>
            <a:r>
              <a:rPr sz="1800" spc="36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(ver</a:t>
            </a:r>
            <a:r>
              <a:rPr sz="1800" spc="9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ale,  </a:t>
            </a:r>
            <a:r>
              <a:rPr sz="1800" spc="36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matem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tico,  </a:t>
            </a:r>
            <a:r>
              <a:rPr sz="1800" spc="36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scientifico, simbolico,	ecc.) </a:t>
            </a:r>
            <a:r>
              <a:rPr sz="1800" spc="1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mediante </a:t>
            </a:r>
            <a:r>
              <a:rPr sz="1800" spc="129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iversi </a:t>
            </a:r>
            <a:r>
              <a:rPr sz="1800" spc="1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supporti </a:t>
            </a:r>
            <a:r>
              <a:rPr sz="1800" spc="1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(c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rtacei, </a:t>
            </a:r>
            <a:r>
              <a:rPr sz="1800" spc="1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informatici </a:t>
            </a:r>
            <a:r>
              <a:rPr sz="1800" spc="1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 multimediali);</a:t>
            </a:r>
            <a:endParaRPr sz="1800">
              <a:latin typeface="Verdana"/>
              <a:cs typeface="Verdana"/>
            </a:endParaRPr>
          </a:p>
          <a:p>
            <a:pPr marL="586726" marR="354397" indent="-190492" algn="just">
              <a:lnSpc>
                <a:spcPts val="1939"/>
              </a:lnSpc>
              <a:spcBef>
                <a:spcPts val="1084"/>
              </a:spcBef>
              <a:tabLst>
                <a:tab pos="1485900" algn="l"/>
                <a:tab pos="2235200" algn="l"/>
                <a:tab pos="2451100" algn="l"/>
              </a:tabLst>
            </a:pPr>
            <a:r>
              <a:rPr sz="1800" spc="0" dirty="0" smtClean="0">
                <a:solidFill>
                  <a:srgbClr val="FE3200"/>
                </a:solidFill>
                <a:latin typeface="Verdana"/>
                <a:cs typeface="Verdana"/>
              </a:rPr>
              <a:t>•</a:t>
            </a:r>
            <a:r>
              <a:rPr sz="1800" spc="-114" dirty="0" smtClean="0">
                <a:solidFill>
                  <a:srgbClr val="FE3200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Rappresentare</a:t>
            </a:r>
            <a:r>
              <a:rPr sz="1800" spc="1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eventi,</a:t>
            </a:r>
            <a:r>
              <a:rPr sz="1800" spc="134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f</a:t>
            </a:r>
            <a:r>
              <a:rPr sz="1800" spc="0" dirty="0" smtClean="0">
                <a:latin typeface="Verdana"/>
                <a:cs typeface="Verdana"/>
              </a:rPr>
              <a:t>enomeni,</a:t>
            </a:r>
            <a:r>
              <a:rPr sz="1800" spc="13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principi,</a:t>
            </a:r>
            <a:r>
              <a:rPr sz="1800" spc="13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concetti,</a:t>
            </a:r>
            <a:r>
              <a:rPr sz="1800" spc="13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norme,</a:t>
            </a:r>
            <a:r>
              <a:rPr sz="1800" spc="1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procedure, atteggiamenti,	</a:t>
            </a:r>
            <a:r>
              <a:rPr sz="1800" spc="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tati </a:t>
            </a:r>
            <a:r>
              <a:rPr sz="1800" spc="24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d’animo, </a:t>
            </a:r>
            <a:r>
              <a:rPr sz="1800" spc="2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emozioni, </a:t>
            </a:r>
            <a:r>
              <a:rPr sz="1800" spc="23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ecc. </a:t>
            </a:r>
            <a:r>
              <a:rPr sz="1800" spc="23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utili</a:t>
            </a:r>
            <a:r>
              <a:rPr sz="1800" spc="14" dirty="0" smtClean="0">
                <a:latin typeface="Verdana"/>
                <a:cs typeface="Verdana"/>
              </a:rPr>
              <a:t>z</a:t>
            </a:r>
            <a:r>
              <a:rPr sz="1800" spc="0" dirty="0" smtClean="0">
                <a:latin typeface="Verdana"/>
                <a:cs typeface="Verdana"/>
              </a:rPr>
              <a:t>zando </a:t>
            </a:r>
            <a:r>
              <a:rPr sz="1800" spc="234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inguaggi diversi	(ver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ale,</a:t>
            </a:r>
            <a:r>
              <a:rPr sz="1800" spc="52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matematico,</a:t>
            </a:r>
            <a:r>
              <a:rPr sz="1800" spc="52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scientifico,</a:t>
            </a:r>
            <a:r>
              <a:rPr sz="1800" spc="52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simbolico,</a:t>
            </a:r>
            <a:r>
              <a:rPr sz="1800" spc="52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ecc.)</a:t>
            </a:r>
            <a:r>
              <a:rPr sz="1800" spc="52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52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diverse conoscenze	</a:t>
            </a: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isciplinari,   </a:t>
            </a:r>
            <a:r>
              <a:rPr sz="1800" spc="1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mediante   </a:t>
            </a:r>
            <a:r>
              <a:rPr sz="1800" spc="13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diversi   </a:t>
            </a:r>
            <a:r>
              <a:rPr sz="1800" spc="13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supporti   </a:t>
            </a:r>
            <a:r>
              <a:rPr sz="1800" spc="1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(cartacei, informatici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multimediali).</a:t>
            </a:r>
            <a:endParaRPr sz="1800">
              <a:latin typeface="Verdana"/>
              <a:cs typeface="Verdana"/>
            </a:endParaRPr>
          </a:p>
          <a:p>
            <a:pPr marL="586726" marR="355083" indent="-190492" algn="just">
              <a:lnSpc>
                <a:spcPts val="2263"/>
              </a:lnSpc>
              <a:spcBef>
                <a:spcPts val="3918"/>
              </a:spcBef>
              <a:tabLst>
                <a:tab pos="1498600" algn="l"/>
              </a:tabLst>
            </a:pP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Co</a:t>
            </a:r>
            <a:r>
              <a:rPr sz="1800" b="1" spc="-4" dirty="0" smtClean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1800" b="1" spc="-9" dirty="0" smtClean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ar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26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26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pa</a:t>
            </a: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1800" b="1" spc="9" dirty="0" smtClean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eci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pa</a:t>
            </a: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1800" b="1" spc="-4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:</a:t>
            </a:r>
            <a:r>
              <a:rPr sz="1800" b="1" spc="1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interagire</a:t>
            </a:r>
            <a:r>
              <a:rPr sz="1800" spc="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in</a:t>
            </a:r>
            <a:r>
              <a:rPr sz="1800" spc="1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gruppo, comprendendo</a:t>
            </a:r>
            <a:r>
              <a:rPr sz="1800" spc="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 </a:t>
            </a:r>
            <a:endParaRPr sz="1800">
              <a:latin typeface="Verdana"/>
              <a:cs typeface="Verdana"/>
            </a:endParaRPr>
          </a:p>
          <a:p>
            <a:pPr marL="586726" marR="355083" algn="just">
              <a:lnSpc>
                <a:spcPts val="2187"/>
              </a:lnSpc>
              <a:tabLst>
                <a:tab pos="1498600" algn="l"/>
              </a:tabLst>
            </a:pPr>
            <a:r>
              <a:rPr sz="1800" spc="0" dirty="0" smtClean="0">
                <a:latin typeface="Verdana"/>
                <a:cs typeface="Verdana"/>
              </a:rPr>
              <a:t>diversi	punti</a:t>
            </a:r>
            <a:r>
              <a:rPr sz="1800" spc="606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i</a:t>
            </a:r>
            <a:r>
              <a:rPr sz="1800" spc="601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ista,</a:t>
            </a:r>
            <a:r>
              <a:rPr sz="1800" spc="596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alorizzando</a:t>
            </a:r>
            <a:r>
              <a:rPr sz="1800" spc="596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60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proprie</a:t>
            </a:r>
            <a:r>
              <a:rPr sz="1800" spc="60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611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60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altrui</a:t>
            </a:r>
            <a:r>
              <a:rPr sz="1800" spc="601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apacità, </a:t>
            </a:r>
            <a:endParaRPr sz="1800">
              <a:latin typeface="Verdana"/>
              <a:cs typeface="Verdana"/>
            </a:endParaRPr>
          </a:p>
          <a:p>
            <a:pPr marL="586726" marR="355083" algn="just">
              <a:lnSpc>
                <a:spcPts val="2187"/>
              </a:lnSpc>
              <a:tabLst>
                <a:tab pos="1498600" algn="l"/>
              </a:tabLst>
            </a:pPr>
            <a:r>
              <a:rPr sz="1800" spc="0" dirty="0" smtClean="0">
                <a:latin typeface="Verdana"/>
                <a:cs typeface="Verdana"/>
              </a:rPr>
              <a:t>gestendo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la</a:t>
            </a:r>
            <a:r>
              <a:rPr sz="1800" spc="1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conflittualità, contribuendo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all’apprendimento comune ed </a:t>
            </a:r>
            <a:endParaRPr sz="1800">
              <a:latin typeface="Verdana"/>
              <a:cs typeface="Verdana"/>
            </a:endParaRPr>
          </a:p>
          <a:p>
            <a:pPr marL="586726" marR="355083" algn="just">
              <a:lnSpc>
                <a:spcPts val="2187"/>
              </a:lnSpc>
              <a:tabLst>
                <a:tab pos="1498600" algn="l"/>
              </a:tabLst>
            </a:pPr>
            <a:r>
              <a:rPr sz="1800" spc="0" dirty="0" smtClean="0">
                <a:latin typeface="Verdana"/>
                <a:cs typeface="Verdana"/>
              </a:rPr>
              <a:t>alla reali</a:t>
            </a:r>
            <a:r>
              <a:rPr sz="1800" spc="9" dirty="0" smtClean="0">
                <a:latin typeface="Verdana"/>
                <a:cs typeface="Verdana"/>
              </a:rPr>
              <a:t>z</a:t>
            </a:r>
            <a:r>
              <a:rPr sz="1800" spc="0" dirty="0" smtClean="0">
                <a:latin typeface="Verdana"/>
                <a:cs typeface="Verdana"/>
              </a:rPr>
              <a:t>zazione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e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le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atti</a:t>
            </a:r>
            <a:r>
              <a:rPr sz="1800" spc="9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ità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col</a:t>
            </a:r>
            <a:r>
              <a:rPr sz="1800" spc="4" dirty="0" smtClean="0">
                <a:latin typeface="Verdana"/>
                <a:cs typeface="Verdana"/>
              </a:rPr>
              <a:t>lettive</a:t>
            </a:r>
            <a:r>
              <a:rPr sz="1800" spc="0" dirty="0" smtClean="0">
                <a:latin typeface="Verdana"/>
                <a:cs typeface="Verdana"/>
              </a:rPr>
              <a:t>, n</a:t>
            </a:r>
            <a:r>
              <a:rPr sz="1800" spc="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l</a:t>
            </a:r>
            <a:r>
              <a:rPr sz="1800" spc="4" dirty="0" smtClean="0">
                <a:latin typeface="Verdana"/>
                <a:cs typeface="Verdana"/>
              </a:rPr>
              <a:t> riconosciment</a:t>
            </a:r>
            <a:r>
              <a:rPr sz="1800" spc="0" dirty="0" smtClean="0">
                <a:latin typeface="Verdana"/>
                <a:cs typeface="Verdana"/>
              </a:rPr>
              <a:t>o </a:t>
            </a:r>
            <a:r>
              <a:rPr sz="1800" spc="4" dirty="0" smtClean="0">
                <a:latin typeface="Verdana"/>
                <a:cs typeface="Verdana"/>
              </a:rPr>
              <a:t>de</a:t>
            </a:r>
            <a:r>
              <a:rPr sz="1800" spc="0" dirty="0" smtClean="0">
                <a:latin typeface="Verdana"/>
                <a:cs typeface="Verdana"/>
              </a:rPr>
              <a:t>i</a:t>
            </a:r>
            <a:r>
              <a:rPr sz="1800" spc="4" dirty="0" smtClean="0">
                <a:latin typeface="Verdana"/>
                <a:cs typeface="Verdana"/>
              </a:rPr>
              <a:t> diritti </a:t>
            </a:r>
            <a:endParaRPr sz="1800">
              <a:latin typeface="Verdana"/>
              <a:cs typeface="Verdana"/>
            </a:endParaRPr>
          </a:p>
          <a:p>
            <a:pPr marL="586726" marR="355083" algn="just">
              <a:lnSpc>
                <a:spcPts val="2187"/>
              </a:lnSpc>
              <a:tabLst>
                <a:tab pos="1498600" algn="l"/>
              </a:tabLst>
            </a:pPr>
            <a:r>
              <a:rPr sz="1800" spc="0" dirty="0" smtClean="0">
                <a:latin typeface="Verdana"/>
                <a:cs typeface="Verdana"/>
              </a:rPr>
              <a:t>fondamentali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degli</a:t>
            </a:r>
            <a:r>
              <a:rPr sz="1800" spc="2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altri.</a:t>
            </a:r>
            <a:endParaRPr sz="1800">
              <a:latin typeface="Verdana"/>
              <a:cs typeface="Verdana"/>
            </a:endParaRPr>
          </a:p>
          <a:p>
            <a:pPr marL="586748" marR="354100" indent="-190515" algn="just">
              <a:lnSpc>
                <a:spcPts val="1939"/>
              </a:lnSpc>
              <a:spcBef>
                <a:spcPts val="4019"/>
              </a:spcBef>
              <a:tabLst>
                <a:tab pos="1358900" algn="l"/>
                <a:tab pos="1435100" algn="l"/>
              </a:tabLst>
            </a:pP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Agire</a:t>
            </a:r>
            <a:r>
              <a:rPr sz="1800" b="1" spc="25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1800" b="1" spc="25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9" dirty="0" smtClean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odo</a:t>
            </a:r>
            <a:r>
              <a:rPr sz="1800" b="1" spc="25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autonomo</a:t>
            </a:r>
            <a:r>
              <a:rPr sz="1800" b="1" spc="25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14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responsab</a:t>
            </a:r>
            <a:r>
              <a:rPr sz="1800" b="1" spc="-4" dirty="0" smtClean="0">
                <a:solidFill>
                  <a:srgbClr val="FF0000"/>
                </a:solidFill>
                <a:latin typeface="Verdana"/>
                <a:cs typeface="Verdana"/>
              </a:rPr>
              <a:t>il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0" dirty="0" smtClean="0">
                <a:latin typeface="Verdana"/>
                <a:cs typeface="Verdana"/>
              </a:rPr>
              <a:t>:</a:t>
            </a:r>
            <a:r>
              <a:rPr sz="1800" b="1" spc="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sapersi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inserire in modo attivo	e</a:t>
            </a:r>
            <a:r>
              <a:rPr sz="1800" spc="40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consapevole</a:t>
            </a:r>
            <a:r>
              <a:rPr sz="1800" spc="40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n</a:t>
            </a:r>
            <a:r>
              <a:rPr sz="1800" spc="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lla</a:t>
            </a:r>
            <a:r>
              <a:rPr sz="1800" spc="396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ita</a:t>
            </a:r>
            <a:r>
              <a:rPr sz="1800" spc="39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sociale</a:t>
            </a:r>
            <a:r>
              <a:rPr sz="1800" spc="40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406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f</a:t>
            </a:r>
            <a:r>
              <a:rPr sz="1800" spc="0" dirty="0" smtClean="0">
                <a:latin typeface="Verdana"/>
                <a:cs typeface="Verdana"/>
              </a:rPr>
              <a:t>ar</a:t>
            </a:r>
            <a:r>
              <a:rPr sz="1800" spc="40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valere</a:t>
            </a:r>
            <a:r>
              <a:rPr sz="1800" spc="40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al</a:t>
            </a:r>
            <a:r>
              <a:rPr sz="1800" spc="39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suo</a:t>
            </a:r>
            <a:r>
              <a:rPr sz="1800" spc="40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interno</a:t>
            </a:r>
            <a:r>
              <a:rPr sz="1800" spc="40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 propri		diritti </a:t>
            </a:r>
            <a:r>
              <a:rPr sz="1800" spc="1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 </a:t>
            </a:r>
            <a:r>
              <a:rPr sz="1800" spc="129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sogni </a:t>
            </a:r>
            <a:r>
              <a:rPr sz="1800" spc="12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riconoscendo </a:t>
            </a:r>
            <a:r>
              <a:rPr sz="1800" spc="1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al </a:t>
            </a:r>
            <a:r>
              <a:rPr sz="1800" spc="1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contempo </a:t>
            </a:r>
            <a:r>
              <a:rPr sz="1800" spc="1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quelli </a:t>
            </a:r>
            <a:r>
              <a:rPr sz="1800" spc="1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altrui, </a:t>
            </a:r>
            <a:r>
              <a:rPr sz="1800" spc="13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le opportunità comuni, i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limiti,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regole, le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responsabilità.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30019" y="2253995"/>
            <a:ext cx="1812798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15333" marR="2259290" indent="-342900" algn="just">
              <a:lnSpc>
                <a:spcPts val="2160"/>
              </a:lnSpc>
              <a:spcBef>
                <a:spcPts val="3127"/>
              </a:spcBef>
              <a:tabLst>
                <a:tab pos="2273300" algn="l"/>
              </a:tabLst>
            </a:pP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Ris</a:t>
            </a:r>
            <a:r>
              <a:rPr sz="1800" b="1" spc="-4" dirty="0" smtClean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lvere</a:t>
            </a:r>
            <a:r>
              <a:rPr sz="1800" b="1" spc="35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problem</a:t>
            </a: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800" b="1" spc="0" dirty="0" smtClean="0">
                <a:latin typeface="Verdana"/>
                <a:cs typeface="Verdana"/>
              </a:rPr>
              <a:t>:</a:t>
            </a:r>
            <a:r>
              <a:rPr sz="1800" b="1" spc="3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individuando le</a:t>
            </a:r>
            <a:r>
              <a:rPr sz="1800" spc="1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fonti</a:t>
            </a:r>
            <a:r>
              <a:rPr sz="1800" spc="1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le</a:t>
            </a:r>
            <a:r>
              <a:rPr sz="1800" spc="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risorse adeguate,	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accogliendo  </a:t>
            </a:r>
            <a:r>
              <a:rPr sz="1800" spc="60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  </a:t>
            </a:r>
            <a:r>
              <a:rPr sz="1800" spc="61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valutando  </a:t>
            </a:r>
            <a:r>
              <a:rPr sz="1800" spc="60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  </a:t>
            </a:r>
            <a:r>
              <a:rPr sz="1800" spc="60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dati, proponendo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soluzioni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ut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lizzando, secondo</a:t>
            </a:r>
            <a:r>
              <a:rPr sz="1800" spc="4" dirty="0" smtClean="0">
                <a:latin typeface="Verdana"/>
                <a:cs typeface="Verdana"/>
              </a:rPr>
              <a:t> i</a:t>
            </a:r>
            <a:r>
              <a:rPr sz="1800" spc="0" dirty="0" smtClean="0">
                <a:latin typeface="Verdana"/>
                <a:cs typeface="Verdana"/>
              </a:rPr>
              <a:t>l</a:t>
            </a:r>
            <a:r>
              <a:rPr sz="1800" spc="20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ipo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i problema,	contenuti  </a:t>
            </a:r>
            <a:r>
              <a:rPr sz="1800" spc="44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  </a:t>
            </a:r>
            <a:r>
              <a:rPr sz="1800" spc="45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metodi  </a:t>
            </a:r>
            <a:r>
              <a:rPr sz="1800" spc="45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delle  </a:t>
            </a:r>
            <a:r>
              <a:rPr sz="1800" spc="45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diverse discipline.</a:t>
            </a:r>
            <a:endParaRPr sz="1800">
              <a:latin typeface="Verdana"/>
              <a:cs typeface="Verdana"/>
            </a:endParaRPr>
          </a:p>
          <a:p>
            <a:pPr marL="758183" marR="2258307" indent="-285749" algn="just">
              <a:lnSpc>
                <a:spcPts val="2160"/>
              </a:lnSpc>
              <a:spcBef>
                <a:spcPts val="4319"/>
              </a:spcBef>
              <a:tabLst>
                <a:tab pos="1943100" algn="l"/>
                <a:tab pos="2413000" algn="l"/>
              </a:tabLst>
            </a:pP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Individuare</a:t>
            </a:r>
            <a:r>
              <a:rPr sz="1800" b="1" spc="29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ollegamenti</a:t>
            </a:r>
            <a:r>
              <a:rPr sz="1800" b="1" spc="29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25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relazioni</a:t>
            </a:r>
            <a:r>
              <a:rPr sz="1800" b="1" spc="0" dirty="0" smtClean="0">
                <a:latin typeface="Verdana"/>
                <a:cs typeface="Verdana"/>
              </a:rPr>
              <a:t>:</a:t>
            </a:r>
            <a:r>
              <a:rPr sz="1800" b="1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individu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re e rappresentare, </a:t>
            </a:r>
            <a:r>
              <a:rPr sz="1800" spc="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laborando argomentazioni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coeren</a:t>
            </a:r>
            <a:r>
              <a:rPr sz="1800" spc="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i, collegamenti	e </a:t>
            </a:r>
            <a:r>
              <a:rPr sz="1800" spc="321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elazioni </a:t>
            </a:r>
            <a:r>
              <a:rPr sz="1800" spc="32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tra </a:t>
            </a:r>
            <a:r>
              <a:rPr sz="1800" spc="321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f</a:t>
            </a:r>
            <a:r>
              <a:rPr sz="1800" spc="0" dirty="0" smtClean="0">
                <a:latin typeface="Verdana"/>
                <a:cs typeface="Verdana"/>
              </a:rPr>
              <a:t>enomeni, </a:t>
            </a:r>
            <a:r>
              <a:rPr sz="1800" spc="32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eventi </a:t>
            </a:r>
            <a:r>
              <a:rPr sz="1800" spc="31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 concetti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diversi, anche apparte</a:t>
            </a:r>
            <a:r>
              <a:rPr sz="1800" spc="-4" dirty="0" smtClean="0">
                <a:latin typeface="Verdana"/>
                <a:cs typeface="Verdana"/>
              </a:rPr>
              <a:t>n</a:t>
            </a:r>
            <a:r>
              <a:rPr sz="1800" spc="0" dirty="0" smtClean="0">
                <a:latin typeface="Verdana"/>
                <a:cs typeface="Verdana"/>
              </a:rPr>
              <a:t>enti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diversi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ambiti disciplin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ri,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2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lontani </a:t>
            </a:r>
            <a:r>
              <a:rPr sz="1800" spc="4" dirty="0" smtClean="0">
                <a:latin typeface="Verdana"/>
                <a:cs typeface="Verdana"/>
              </a:rPr>
              <a:t>n</a:t>
            </a:r>
            <a:r>
              <a:rPr sz="1800" spc="0" dirty="0" smtClean="0">
                <a:latin typeface="Verdana"/>
                <a:cs typeface="Verdana"/>
              </a:rPr>
              <a:t>ello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spazio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nel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temp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, cogliendone	la  </a:t>
            </a:r>
            <a:r>
              <a:rPr sz="1800" spc="37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nat</a:t>
            </a:r>
            <a:r>
              <a:rPr sz="1800" spc="-4" dirty="0" smtClean="0">
                <a:latin typeface="Verdana"/>
                <a:cs typeface="Verdana"/>
              </a:rPr>
              <a:t>ur</a:t>
            </a:r>
            <a:r>
              <a:rPr sz="1800" spc="0" dirty="0" smtClean="0">
                <a:latin typeface="Verdana"/>
                <a:cs typeface="Verdana"/>
              </a:rPr>
              <a:t>a  </a:t>
            </a:r>
            <a:r>
              <a:rPr sz="1800" spc="35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sistemica,  </a:t>
            </a:r>
            <a:r>
              <a:rPr sz="1800" spc="36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individua</a:t>
            </a:r>
            <a:r>
              <a:rPr sz="1800" spc="-4" dirty="0" smtClean="0">
                <a:latin typeface="Verdana"/>
                <a:cs typeface="Verdana"/>
              </a:rPr>
              <a:t>n</a:t>
            </a:r>
            <a:r>
              <a:rPr sz="1800" spc="0" dirty="0" smtClean="0">
                <a:latin typeface="Verdana"/>
                <a:cs typeface="Verdana"/>
              </a:rPr>
              <a:t>do analogie	e </a:t>
            </a:r>
            <a:r>
              <a:rPr sz="1800" spc="526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ifferenze, </a:t>
            </a:r>
            <a:r>
              <a:rPr sz="1800" spc="51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coerenze </a:t>
            </a:r>
            <a:r>
              <a:rPr sz="1800" spc="52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ed </a:t>
            </a:r>
            <a:r>
              <a:rPr sz="1800" spc="53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incoerenze, cause ed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effetti</a:t>
            </a:r>
            <a:r>
              <a:rPr sz="1800" spc="3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 la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loro natura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probabilistica.</a:t>
            </a:r>
            <a:endParaRPr sz="1800">
              <a:latin typeface="Verdana"/>
              <a:cs typeface="Verdana"/>
            </a:endParaRPr>
          </a:p>
          <a:p>
            <a:pPr marL="758206" marR="2258353" indent="-285772" algn="just">
              <a:lnSpc>
                <a:spcPts val="2160"/>
              </a:lnSpc>
              <a:spcBef>
                <a:spcPts val="4320"/>
              </a:spcBef>
              <a:tabLst>
                <a:tab pos="1041400" algn="l"/>
                <a:tab pos="1257300" algn="l"/>
              </a:tabLst>
            </a:pP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Acqui</a:t>
            </a:r>
            <a:r>
              <a:rPr sz="1800" b="1" spc="-4" dirty="0" smtClean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ir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9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 interpretar</a:t>
            </a:r>
            <a:r>
              <a:rPr sz="1800" b="1" spc="0" dirty="0" smtClean="0">
                <a:solidFill>
                  <a:srgbClr val="FF0000"/>
                </a:solidFill>
                <a:latin typeface="Verdana"/>
                <a:cs typeface="Verdana"/>
              </a:rPr>
              <a:t>e </a:t>
            </a:r>
            <a:r>
              <a:rPr sz="1800" b="1" spc="4" dirty="0" smtClean="0">
                <a:solidFill>
                  <a:srgbClr val="FF0000"/>
                </a:solidFill>
                <a:latin typeface="Verdana"/>
                <a:cs typeface="Verdana"/>
              </a:rPr>
              <a:t>l’informazion</a:t>
            </a:r>
            <a:r>
              <a:rPr sz="1800" b="1" spc="-4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0" dirty="0" smtClean="0">
                <a:latin typeface="Verdana"/>
                <a:cs typeface="Verdana"/>
              </a:rPr>
              <a:t>:</a:t>
            </a:r>
            <a:r>
              <a:rPr sz="1800" b="1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acquisire e	interpretare</a:t>
            </a:r>
            <a:r>
              <a:rPr sz="1800" spc="59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criticamente</a:t>
            </a:r>
            <a:r>
              <a:rPr sz="1800" spc="60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l’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nformazione</a:t>
            </a:r>
            <a:r>
              <a:rPr sz="1800" spc="591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icevuta nei	</a:t>
            </a: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iversi</a:t>
            </a:r>
            <a:r>
              <a:rPr sz="1800" spc="60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ambiti</a:t>
            </a:r>
            <a:r>
              <a:rPr sz="1800" spc="60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ed</a:t>
            </a:r>
            <a:r>
              <a:rPr sz="1800" spc="60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attraverso</a:t>
            </a:r>
            <a:r>
              <a:rPr sz="1800" spc="59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diversi</a:t>
            </a:r>
            <a:r>
              <a:rPr sz="1800" spc="60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strumenti com</a:t>
            </a:r>
            <a:r>
              <a:rPr sz="1800" spc="-4" dirty="0" smtClean="0">
                <a:latin typeface="Verdana"/>
                <a:cs typeface="Verdana"/>
              </a:rPr>
              <a:t>un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cativi, </a:t>
            </a:r>
            <a:r>
              <a:rPr sz="1800" spc="4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alutand</a:t>
            </a:r>
            <a:r>
              <a:rPr sz="1800" spc="-4" dirty="0" smtClean="0">
                <a:latin typeface="Verdana"/>
                <a:cs typeface="Verdana"/>
              </a:rPr>
              <a:t>on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l’attendibilità e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l’utilità, distinguendo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fatti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opinioni.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7239" y="560831"/>
            <a:ext cx="8839200" cy="468630"/>
          </a:xfrm>
          <a:custGeom>
            <a:avLst/>
            <a:gdLst/>
            <a:ahLst/>
            <a:cxnLst/>
            <a:rect l="l" t="t" r="r" b="b"/>
            <a:pathLst>
              <a:path w="8839200" h="468630">
                <a:moveTo>
                  <a:pt x="0" y="0"/>
                </a:moveTo>
                <a:lnTo>
                  <a:pt x="0" y="468630"/>
                </a:lnTo>
                <a:lnTo>
                  <a:pt x="8839200" y="468629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7239" y="1029461"/>
            <a:ext cx="5257800" cy="469392"/>
          </a:xfrm>
          <a:custGeom>
            <a:avLst/>
            <a:gdLst/>
            <a:ahLst/>
            <a:cxnLst/>
            <a:rect l="l" t="t" r="r" b="b"/>
            <a:pathLst>
              <a:path w="5257800" h="469392">
                <a:moveTo>
                  <a:pt x="0" y="0"/>
                </a:moveTo>
                <a:lnTo>
                  <a:pt x="0" y="469392"/>
                </a:lnTo>
                <a:lnTo>
                  <a:pt x="5257800" y="469392"/>
                </a:lnTo>
                <a:lnTo>
                  <a:pt x="5257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85039" y="1029461"/>
            <a:ext cx="3581399" cy="844296"/>
          </a:xfrm>
          <a:custGeom>
            <a:avLst/>
            <a:gdLst/>
            <a:ahLst/>
            <a:cxnLst/>
            <a:rect l="l" t="t" r="r" b="b"/>
            <a:pathLst>
              <a:path w="3581399" h="844296">
                <a:moveTo>
                  <a:pt x="0" y="0"/>
                </a:moveTo>
                <a:lnTo>
                  <a:pt x="0" y="844296"/>
                </a:lnTo>
                <a:lnTo>
                  <a:pt x="3581399" y="844296"/>
                </a:lnTo>
                <a:lnTo>
                  <a:pt x="3581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7239" y="1498853"/>
            <a:ext cx="5257799" cy="374904"/>
          </a:xfrm>
          <a:custGeom>
            <a:avLst/>
            <a:gdLst/>
            <a:ahLst/>
            <a:cxnLst/>
            <a:rect l="l" t="t" r="r" b="b"/>
            <a:pathLst>
              <a:path w="5257799" h="374904">
                <a:moveTo>
                  <a:pt x="0" y="0"/>
                </a:moveTo>
                <a:lnTo>
                  <a:pt x="0" y="374904"/>
                </a:lnTo>
                <a:lnTo>
                  <a:pt x="5257799" y="374903"/>
                </a:lnTo>
                <a:lnTo>
                  <a:pt x="5257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8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7239" y="1873757"/>
            <a:ext cx="8839200" cy="1158240"/>
          </a:xfrm>
          <a:custGeom>
            <a:avLst/>
            <a:gdLst/>
            <a:ahLst/>
            <a:cxnLst/>
            <a:rect l="l" t="t" r="r" b="b"/>
            <a:pathLst>
              <a:path w="8839200" h="1158240">
                <a:moveTo>
                  <a:pt x="0" y="0"/>
                </a:moveTo>
                <a:lnTo>
                  <a:pt x="0" y="1158240"/>
                </a:lnTo>
                <a:lnTo>
                  <a:pt x="8839200" y="1158239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7239" y="3031997"/>
            <a:ext cx="8839200" cy="390906"/>
          </a:xfrm>
          <a:custGeom>
            <a:avLst/>
            <a:gdLst/>
            <a:ahLst/>
            <a:cxnLst/>
            <a:rect l="l" t="t" r="r" b="b"/>
            <a:pathLst>
              <a:path w="8839200" h="390906">
                <a:moveTo>
                  <a:pt x="0" y="0"/>
                </a:moveTo>
                <a:lnTo>
                  <a:pt x="0" y="390906"/>
                </a:lnTo>
                <a:lnTo>
                  <a:pt x="8839200" y="390905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8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7239" y="3422903"/>
            <a:ext cx="8839200" cy="1310640"/>
          </a:xfrm>
          <a:custGeom>
            <a:avLst/>
            <a:gdLst/>
            <a:ahLst/>
            <a:cxnLst/>
            <a:rect l="l" t="t" r="r" b="b"/>
            <a:pathLst>
              <a:path w="8839200" h="1310640">
                <a:moveTo>
                  <a:pt x="0" y="0"/>
                </a:moveTo>
                <a:lnTo>
                  <a:pt x="0" y="1310640"/>
                </a:lnTo>
                <a:lnTo>
                  <a:pt x="8839200" y="1310639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7239" y="4733544"/>
            <a:ext cx="8839200" cy="1310640"/>
          </a:xfrm>
          <a:custGeom>
            <a:avLst/>
            <a:gdLst/>
            <a:ahLst/>
            <a:cxnLst/>
            <a:rect l="l" t="t" r="r" b="b"/>
            <a:pathLst>
              <a:path w="8839200" h="1310640">
                <a:moveTo>
                  <a:pt x="0" y="0"/>
                </a:moveTo>
                <a:lnTo>
                  <a:pt x="0" y="1310640"/>
                </a:lnTo>
                <a:lnTo>
                  <a:pt x="8839200" y="1310639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8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7239" y="6044183"/>
            <a:ext cx="8839200" cy="655320"/>
          </a:xfrm>
          <a:custGeom>
            <a:avLst/>
            <a:gdLst/>
            <a:ahLst/>
            <a:cxnLst/>
            <a:rect l="l" t="t" r="r" b="b"/>
            <a:pathLst>
              <a:path w="8839200" h="655320">
                <a:moveTo>
                  <a:pt x="0" y="0"/>
                </a:moveTo>
                <a:lnTo>
                  <a:pt x="0" y="655320"/>
                </a:lnTo>
                <a:lnTo>
                  <a:pt x="8839200" y="655320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7239" y="6699504"/>
            <a:ext cx="8839200" cy="393192"/>
          </a:xfrm>
          <a:custGeom>
            <a:avLst/>
            <a:gdLst/>
            <a:ahLst/>
            <a:cxnLst/>
            <a:rect l="l" t="t" r="r" b="b"/>
            <a:pathLst>
              <a:path w="8839200" h="393192">
                <a:moveTo>
                  <a:pt x="0" y="0"/>
                </a:moveTo>
                <a:lnTo>
                  <a:pt x="0" y="393192"/>
                </a:lnTo>
                <a:lnTo>
                  <a:pt x="8839200" y="393192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8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85420" y="553974"/>
            <a:ext cx="0" cy="6545580"/>
          </a:xfrm>
          <a:custGeom>
            <a:avLst/>
            <a:gdLst/>
            <a:ahLst/>
            <a:cxnLst/>
            <a:rect l="l" t="t" r="r" b="b"/>
            <a:pathLst>
              <a:path h="6545580">
                <a:moveTo>
                  <a:pt x="0" y="0"/>
                </a:moveTo>
                <a:lnTo>
                  <a:pt x="0" y="654558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1143" y="1029461"/>
            <a:ext cx="8852154" cy="0"/>
          </a:xfrm>
          <a:custGeom>
            <a:avLst/>
            <a:gdLst/>
            <a:ahLst/>
            <a:cxnLst/>
            <a:rect l="l" t="t" r="r" b="b"/>
            <a:pathLst>
              <a:path w="8852154">
                <a:moveTo>
                  <a:pt x="8852154" y="0"/>
                </a:moveTo>
                <a:lnTo>
                  <a:pt x="0" y="0"/>
                </a:lnTo>
              </a:path>
            </a:pathLst>
          </a:custGeom>
          <a:ln w="3937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1143" y="1498473"/>
            <a:ext cx="5270754" cy="0"/>
          </a:xfrm>
          <a:custGeom>
            <a:avLst/>
            <a:gdLst/>
            <a:ahLst/>
            <a:cxnLst/>
            <a:rect l="l" t="t" r="r" b="b"/>
            <a:pathLst>
              <a:path w="5270754">
                <a:moveTo>
                  <a:pt x="5270754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1143" y="1873758"/>
            <a:ext cx="8852153" cy="0"/>
          </a:xfrm>
          <a:custGeom>
            <a:avLst/>
            <a:gdLst/>
            <a:ahLst/>
            <a:cxnLst/>
            <a:rect l="l" t="t" r="r" b="b"/>
            <a:pathLst>
              <a:path w="8852153">
                <a:moveTo>
                  <a:pt x="8852153" y="0"/>
                </a:moveTo>
                <a:lnTo>
                  <a:pt x="0" y="0"/>
                </a:lnTo>
              </a:path>
            </a:pathLst>
          </a:custGeom>
          <a:ln w="13462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1143" y="3031998"/>
            <a:ext cx="8852153" cy="0"/>
          </a:xfrm>
          <a:custGeom>
            <a:avLst/>
            <a:gdLst/>
            <a:ahLst/>
            <a:cxnLst/>
            <a:rect l="l" t="t" r="r" b="b"/>
            <a:pathLst>
              <a:path w="8852153">
                <a:moveTo>
                  <a:pt x="8852153" y="0"/>
                </a:moveTo>
                <a:lnTo>
                  <a:pt x="0" y="0"/>
                </a:lnTo>
              </a:path>
            </a:pathLst>
          </a:custGeom>
          <a:ln w="13462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1143" y="3422522"/>
            <a:ext cx="8852153" cy="0"/>
          </a:xfrm>
          <a:custGeom>
            <a:avLst/>
            <a:gdLst/>
            <a:ahLst/>
            <a:cxnLst/>
            <a:rect l="l" t="t" r="r" b="b"/>
            <a:pathLst>
              <a:path w="8852153">
                <a:moveTo>
                  <a:pt x="8852153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1143" y="4733162"/>
            <a:ext cx="8852153" cy="0"/>
          </a:xfrm>
          <a:custGeom>
            <a:avLst/>
            <a:gdLst/>
            <a:ahLst/>
            <a:cxnLst/>
            <a:rect l="l" t="t" r="r" b="b"/>
            <a:pathLst>
              <a:path w="8852153">
                <a:moveTo>
                  <a:pt x="8852153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1143" y="6043802"/>
            <a:ext cx="8852153" cy="0"/>
          </a:xfrm>
          <a:custGeom>
            <a:avLst/>
            <a:gdLst/>
            <a:ahLst/>
            <a:cxnLst/>
            <a:rect l="l" t="t" r="r" b="b"/>
            <a:pathLst>
              <a:path w="8852153">
                <a:moveTo>
                  <a:pt x="8852153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1143" y="6699123"/>
            <a:ext cx="8852153" cy="0"/>
          </a:xfrm>
          <a:custGeom>
            <a:avLst/>
            <a:gdLst/>
            <a:ahLst/>
            <a:cxnLst/>
            <a:rect l="l" t="t" r="r" b="b"/>
            <a:pathLst>
              <a:path w="8852153">
                <a:moveTo>
                  <a:pt x="8852153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7620" y="553974"/>
            <a:ext cx="0" cy="6545580"/>
          </a:xfrm>
          <a:custGeom>
            <a:avLst/>
            <a:gdLst/>
            <a:ahLst/>
            <a:cxnLst/>
            <a:rect l="l" t="t" r="r" b="b"/>
            <a:pathLst>
              <a:path h="6545580">
                <a:moveTo>
                  <a:pt x="0" y="0"/>
                </a:moveTo>
                <a:lnTo>
                  <a:pt x="0" y="654558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66820" y="553973"/>
            <a:ext cx="0" cy="6545580"/>
          </a:xfrm>
          <a:custGeom>
            <a:avLst/>
            <a:gdLst/>
            <a:ahLst/>
            <a:cxnLst/>
            <a:rect l="l" t="t" r="r" b="b"/>
            <a:pathLst>
              <a:path h="6545580">
                <a:moveTo>
                  <a:pt x="0" y="0"/>
                </a:moveTo>
                <a:lnTo>
                  <a:pt x="0" y="654558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1143" y="560451"/>
            <a:ext cx="8852154" cy="0"/>
          </a:xfrm>
          <a:custGeom>
            <a:avLst/>
            <a:gdLst/>
            <a:ahLst/>
            <a:cxnLst/>
            <a:rect l="l" t="t" r="r" b="b"/>
            <a:pathLst>
              <a:path w="8852154">
                <a:moveTo>
                  <a:pt x="8852154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1143" y="7093077"/>
            <a:ext cx="8852153" cy="0"/>
          </a:xfrm>
          <a:custGeom>
            <a:avLst/>
            <a:gdLst/>
            <a:ahLst/>
            <a:cxnLst/>
            <a:rect l="l" t="t" r="r" b="b"/>
            <a:pathLst>
              <a:path w="8852153">
                <a:moveTo>
                  <a:pt x="8852153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27620" y="560450"/>
            <a:ext cx="5257800" cy="469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6185420" y="560450"/>
            <a:ext cx="3581399" cy="469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927620" y="1029461"/>
            <a:ext cx="5257800" cy="469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185420" y="1029461"/>
            <a:ext cx="3581399" cy="844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927620" y="1498473"/>
            <a:ext cx="5257800" cy="375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927620" y="1873758"/>
            <a:ext cx="5257800" cy="1158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6185420" y="1873758"/>
            <a:ext cx="3581399" cy="1158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91052">
              <a:lnSpc>
                <a:spcPct val="95825"/>
              </a:lnSpc>
              <a:spcBef>
                <a:spcPts val="3000"/>
              </a:spcBef>
            </a:pPr>
            <a:r>
              <a:rPr sz="1400" spc="0" dirty="0" smtClean="0">
                <a:latin typeface="Arial"/>
                <a:cs typeface="Arial"/>
              </a:rPr>
              <a:t>•   </a:t>
            </a:r>
            <a:r>
              <a:rPr sz="1400" spc="202" dirty="0" smtClean="0">
                <a:latin typeface="Arial"/>
                <a:cs typeface="Arial"/>
              </a:rPr>
              <a:t> </a:t>
            </a:r>
            <a:r>
              <a:rPr sz="1400" i="1" spc="0" dirty="0" smtClean="0">
                <a:latin typeface="Arial"/>
                <a:cs typeface="Arial"/>
              </a:rPr>
              <a:t>INDIVIDUARE</a:t>
            </a:r>
            <a:r>
              <a:rPr sz="1400" i="1" spc="-60" dirty="0" smtClean="0">
                <a:latin typeface="Arial"/>
                <a:cs typeface="Arial"/>
              </a:rPr>
              <a:t> </a:t>
            </a:r>
            <a:r>
              <a:rPr sz="1400" i="1" spc="0" dirty="0" smtClean="0">
                <a:latin typeface="Arial"/>
                <a:cs typeface="Arial"/>
              </a:rPr>
              <a:t>COLLEGAMENTI</a:t>
            </a:r>
            <a:r>
              <a:rPr sz="1400" i="1" spc="-89" dirty="0" smtClean="0">
                <a:latin typeface="Arial"/>
                <a:cs typeface="Arial"/>
              </a:rPr>
              <a:t> </a:t>
            </a:r>
            <a:r>
              <a:rPr sz="1400" i="1" spc="0" dirty="0" smtClean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7620" y="3031998"/>
            <a:ext cx="5257800" cy="390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185420" y="3031998"/>
            <a:ext cx="3581399" cy="390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927620" y="3422523"/>
            <a:ext cx="5257800" cy="131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185420" y="3422523"/>
            <a:ext cx="3581399" cy="131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927620" y="4733163"/>
            <a:ext cx="5257800" cy="131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185420" y="4733163"/>
            <a:ext cx="3581399" cy="131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927620" y="6043803"/>
            <a:ext cx="5257800" cy="655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185420" y="6043803"/>
            <a:ext cx="3581399" cy="655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27620" y="6699123"/>
            <a:ext cx="5257800" cy="393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185420" y="6699123"/>
            <a:ext cx="3581399" cy="393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243833">
              <a:lnSpc>
                <a:spcPct val="95825"/>
              </a:lnSpc>
              <a:spcBef>
                <a:spcPts val="1075"/>
              </a:spcBef>
            </a:pPr>
            <a:r>
              <a:rPr sz="1600" b="1" spc="0" dirty="0" smtClean="0">
                <a:latin typeface="Arial"/>
                <a:cs typeface="Arial"/>
              </a:rPr>
              <a:t>COMPETENZE CHI</a:t>
            </a:r>
            <a:r>
              <a:rPr sz="1600" b="1" spc="-119" dirty="0" smtClean="0">
                <a:latin typeface="Arial"/>
                <a:cs typeface="Arial"/>
              </a:rPr>
              <a:t>A</a:t>
            </a:r>
            <a:r>
              <a:rPr sz="1600" b="1" spc="-4" dirty="0" smtClean="0">
                <a:latin typeface="Arial"/>
                <a:cs typeface="Arial"/>
              </a:rPr>
              <a:t>V</a:t>
            </a:r>
            <a:r>
              <a:rPr sz="1600" b="1" spc="0" dirty="0" smtClean="0">
                <a:latin typeface="Arial"/>
                <a:cs typeface="Arial"/>
              </a:rPr>
              <a:t>E                                                      COMPETENZE OBBLIGO</a:t>
            </a:r>
            <a:endParaRPr sz="1600" dirty="0">
              <a:latin typeface="Arial"/>
              <a:cs typeface="Arial"/>
            </a:endParaRPr>
          </a:p>
          <a:p>
            <a:pPr marL="243833">
              <a:lnSpc>
                <a:spcPct val="95825"/>
              </a:lnSpc>
              <a:spcBef>
                <a:spcPts val="1856"/>
              </a:spcBef>
            </a:pPr>
            <a:r>
              <a:rPr sz="1600" spc="0" dirty="0" smtClean="0">
                <a:latin typeface="Arial"/>
                <a:cs typeface="Arial"/>
              </a:rPr>
              <a:t>COMUNICAZIONE NELLA</a:t>
            </a:r>
            <a:r>
              <a:rPr sz="1600" spc="-100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MADRELINGUA</a:t>
            </a:r>
            <a:endParaRPr sz="1600" dirty="0">
              <a:latin typeface="Arial"/>
              <a:cs typeface="Arial"/>
            </a:endParaRPr>
          </a:p>
          <a:p>
            <a:pPr marL="243833" marR="2218946" indent="5257800">
              <a:lnSpc>
                <a:spcPts val="1770"/>
              </a:lnSpc>
              <a:spcBef>
                <a:spcPts val="253"/>
              </a:spcBef>
            </a:pPr>
            <a:r>
              <a:rPr sz="1600" spc="0" dirty="0" smtClean="0">
                <a:latin typeface="Arial"/>
                <a:cs typeface="Arial"/>
              </a:rPr>
              <a:t>COMUNICARE COMUNICAZIONE NELLE LINGUE STRANIERE</a:t>
            </a:r>
            <a:endParaRPr sz="1600" dirty="0">
              <a:latin typeface="Arial"/>
              <a:cs typeface="Arial"/>
            </a:endParaRPr>
          </a:p>
          <a:p>
            <a:pPr marL="243833">
              <a:lnSpc>
                <a:spcPts val="1865"/>
              </a:lnSpc>
              <a:spcBef>
                <a:spcPts val="1002"/>
              </a:spcBef>
            </a:pPr>
            <a:r>
              <a:rPr sz="1600" spc="0" dirty="0" smtClean="0">
                <a:latin typeface="Arial"/>
                <a:cs typeface="Arial"/>
              </a:rPr>
              <a:t>COMPETENZE  IN M</a:t>
            </a:r>
            <a:r>
              <a:rPr sz="1600" spc="-119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TEM</a:t>
            </a:r>
            <a:r>
              <a:rPr sz="1600" spc="-119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TICA</a:t>
            </a:r>
            <a:r>
              <a:rPr sz="1600" spc="-100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E COMPETENZE DI   </a:t>
            </a:r>
            <a:r>
              <a:rPr sz="1600" spc="323" dirty="0" smtClean="0">
                <a:latin typeface="Arial"/>
                <a:cs typeface="Arial"/>
              </a:rPr>
              <a:t> </a:t>
            </a:r>
            <a:r>
              <a:rPr sz="2100" spc="0" baseline="8282" dirty="0" smtClean="0">
                <a:latin typeface="Arial"/>
                <a:cs typeface="Arial"/>
              </a:rPr>
              <a:t>•   </a:t>
            </a:r>
            <a:r>
              <a:rPr sz="2100" spc="202" baseline="8282" dirty="0" smtClean="0">
                <a:latin typeface="Arial"/>
                <a:cs typeface="Arial"/>
              </a:rPr>
              <a:t> </a:t>
            </a:r>
            <a:r>
              <a:rPr sz="2100" i="1" spc="0" baseline="8282" dirty="0" smtClean="0">
                <a:latin typeface="Arial"/>
                <a:cs typeface="Arial"/>
              </a:rPr>
              <a:t>ACQUISIRE</a:t>
            </a:r>
            <a:r>
              <a:rPr sz="2100" i="1" spc="-46" baseline="8282" dirty="0" smtClean="0">
                <a:latin typeface="Arial"/>
                <a:cs typeface="Arial"/>
              </a:rPr>
              <a:t> </a:t>
            </a:r>
            <a:r>
              <a:rPr sz="2100" i="1" spc="0" baseline="8282" dirty="0" smtClean="0">
                <a:latin typeface="Arial"/>
                <a:cs typeface="Arial"/>
              </a:rPr>
              <a:t>E</a:t>
            </a:r>
            <a:r>
              <a:rPr sz="2100" i="1" spc="4" baseline="8282" dirty="0" smtClean="0">
                <a:latin typeface="Arial"/>
                <a:cs typeface="Arial"/>
              </a:rPr>
              <a:t> </a:t>
            </a:r>
            <a:r>
              <a:rPr sz="2100" i="1" spc="0" baseline="8282" dirty="0" smtClean="0">
                <a:latin typeface="Arial"/>
                <a:cs typeface="Arial"/>
              </a:rPr>
              <a:t>INTERPRE</a:t>
            </a:r>
            <a:r>
              <a:rPr sz="2100" i="1" spc="-100" baseline="8282" dirty="0" smtClean="0">
                <a:latin typeface="Arial"/>
                <a:cs typeface="Arial"/>
              </a:rPr>
              <a:t>T</a:t>
            </a:r>
            <a:r>
              <a:rPr sz="2100" i="1" spc="-4" baseline="8282" dirty="0" smtClean="0">
                <a:latin typeface="Arial"/>
                <a:cs typeface="Arial"/>
              </a:rPr>
              <a:t>A</a:t>
            </a:r>
            <a:r>
              <a:rPr sz="2100" i="1" spc="0" baseline="8282" dirty="0" smtClean="0">
                <a:latin typeface="Arial"/>
                <a:cs typeface="Arial"/>
              </a:rPr>
              <a:t>RE</a:t>
            </a:r>
            <a:endParaRPr sz="1400" dirty="0">
              <a:latin typeface="Arial"/>
              <a:cs typeface="Arial"/>
            </a:endParaRPr>
          </a:p>
          <a:p>
            <a:pPr marL="243833">
              <a:lnSpc>
                <a:spcPts val="1920"/>
              </a:lnSpc>
              <a:spcBef>
                <a:spcPts val="96"/>
              </a:spcBef>
            </a:pPr>
            <a:r>
              <a:rPr sz="2400" spc="0" baseline="-1811" dirty="0" smtClean="0">
                <a:latin typeface="Arial"/>
                <a:cs typeface="Arial"/>
              </a:rPr>
              <a:t>BASE IN SCIENZE E</a:t>
            </a:r>
            <a:r>
              <a:rPr sz="2400" spc="-39" baseline="-1811" dirty="0" smtClean="0">
                <a:latin typeface="Arial"/>
                <a:cs typeface="Arial"/>
              </a:rPr>
              <a:t> </a:t>
            </a:r>
            <a:r>
              <a:rPr sz="2400" spc="0" baseline="-1811" dirty="0" smtClean="0">
                <a:latin typeface="Arial"/>
                <a:cs typeface="Arial"/>
              </a:rPr>
              <a:t>TECNOLOGIA                                      </a:t>
            </a:r>
            <a:r>
              <a:rPr sz="2400" spc="278" baseline="-1811" dirty="0" smtClean="0">
                <a:latin typeface="Arial"/>
                <a:cs typeface="Arial"/>
              </a:rPr>
              <a:t> </a:t>
            </a:r>
            <a:r>
              <a:rPr sz="2100" i="1" spc="-75" baseline="16564" dirty="0" smtClean="0">
                <a:latin typeface="Arial"/>
                <a:cs typeface="Arial"/>
              </a:rPr>
              <a:t>L</a:t>
            </a:r>
            <a:r>
              <a:rPr sz="2100" i="1" spc="-9" baseline="16564" dirty="0" smtClean="0">
                <a:latin typeface="Arial"/>
                <a:cs typeface="Arial"/>
              </a:rPr>
              <a:t>’</a:t>
            </a:r>
            <a:r>
              <a:rPr sz="2100" i="1" spc="0" baseline="16564" dirty="0" smtClean="0">
                <a:latin typeface="Arial"/>
                <a:cs typeface="Arial"/>
              </a:rPr>
              <a:t>INFORMAZIONE</a:t>
            </a:r>
            <a:endParaRPr sz="1400" dirty="0">
              <a:latin typeface="Arial"/>
              <a:cs typeface="Arial"/>
            </a:endParaRPr>
          </a:p>
          <a:p>
            <a:pPr marL="5787376">
              <a:lnSpc>
                <a:spcPct val="95825"/>
              </a:lnSpc>
              <a:spcBef>
                <a:spcPts val="1179"/>
              </a:spcBef>
            </a:pPr>
            <a:r>
              <a:rPr sz="1400" i="1" spc="0" dirty="0" smtClean="0">
                <a:latin typeface="Arial"/>
                <a:cs typeface="Arial"/>
              </a:rPr>
              <a:t>RELAZIONI</a:t>
            </a:r>
            <a:endParaRPr sz="1400" dirty="0">
              <a:latin typeface="Arial"/>
              <a:cs typeface="Arial"/>
            </a:endParaRPr>
          </a:p>
          <a:p>
            <a:pPr marL="5501633">
              <a:lnSpc>
                <a:spcPct val="95825"/>
              </a:lnSpc>
              <a:spcBef>
                <a:spcPts val="70"/>
              </a:spcBef>
            </a:pPr>
            <a:r>
              <a:rPr sz="1400" spc="0" dirty="0" smtClean="0">
                <a:latin typeface="Arial"/>
                <a:cs typeface="Arial"/>
              </a:rPr>
              <a:t>•   </a:t>
            </a:r>
            <a:r>
              <a:rPr sz="1400" spc="202" dirty="0" smtClean="0">
                <a:latin typeface="Arial"/>
                <a:cs typeface="Arial"/>
              </a:rPr>
              <a:t> </a:t>
            </a:r>
            <a:r>
              <a:rPr sz="1400" i="1" spc="0" dirty="0" smtClean="0">
                <a:latin typeface="Arial"/>
                <a:cs typeface="Arial"/>
              </a:rPr>
              <a:t>RISO</a:t>
            </a:r>
            <a:r>
              <a:rPr sz="1400" i="1" spc="-75" dirty="0" smtClean="0">
                <a:latin typeface="Arial"/>
                <a:cs typeface="Arial"/>
              </a:rPr>
              <a:t>L</a:t>
            </a:r>
            <a:r>
              <a:rPr sz="1400" i="1" spc="0" dirty="0" smtClean="0">
                <a:latin typeface="Arial"/>
                <a:cs typeface="Arial"/>
              </a:rPr>
              <a:t>VERE</a:t>
            </a:r>
            <a:r>
              <a:rPr sz="1400" i="1" spc="-54" dirty="0" smtClean="0">
                <a:latin typeface="Arial"/>
                <a:cs typeface="Arial"/>
              </a:rPr>
              <a:t> </a:t>
            </a:r>
            <a:r>
              <a:rPr sz="1400" i="1" spc="0" dirty="0" smtClean="0">
                <a:latin typeface="Arial"/>
                <a:cs typeface="Arial"/>
              </a:rPr>
              <a:t>PROBLEMI</a:t>
            </a:r>
            <a:endParaRPr sz="1400" dirty="0">
              <a:latin typeface="Arial"/>
              <a:cs typeface="Arial"/>
            </a:endParaRPr>
          </a:p>
          <a:p>
            <a:pPr marL="243833">
              <a:lnSpc>
                <a:spcPts val="1863"/>
              </a:lnSpc>
              <a:spcBef>
                <a:spcPts val="782"/>
              </a:spcBef>
            </a:pPr>
            <a:r>
              <a:rPr sz="1600" spc="0" dirty="0" smtClean="0">
                <a:latin typeface="Arial"/>
                <a:cs typeface="Arial"/>
              </a:rPr>
              <a:t>COMPETENZA</a:t>
            </a:r>
            <a:r>
              <a:rPr sz="1600" spc="-9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DIGI</a:t>
            </a:r>
            <a:r>
              <a:rPr sz="1600" spc="-119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ALE                                                  </a:t>
            </a:r>
            <a:r>
              <a:rPr sz="1600" spc="159" dirty="0" smtClean="0">
                <a:latin typeface="Arial"/>
                <a:cs typeface="Arial"/>
              </a:rPr>
              <a:t> </a:t>
            </a:r>
            <a:r>
              <a:rPr sz="2100" i="1" spc="0" baseline="8282" dirty="0" smtClean="0">
                <a:latin typeface="Arial"/>
                <a:cs typeface="Arial"/>
              </a:rPr>
              <a:t>COMUNICARE</a:t>
            </a:r>
            <a:endParaRPr sz="1400" dirty="0">
              <a:latin typeface="Arial"/>
              <a:cs typeface="Arial"/>
            </a:endParaRPr>
          </a:p>
          <a:p>
            <a:pPr marL="243833">
              <a:lnSpc>
                <a:spcPct val="95825"/>
              </a:lnSpc>
              <a:spcBef>
                <a:spcPts val="1232"/>
              </a:spcBef>
            </a:pPr>
            <a:r>
              <a:rPr sz="1600" spc="0" dirty="0" smtClean="0">
                <a:latin typeface="Arial"/>
                <a:cs typeface="Arial"/>
              </a:rPr>
              <a:t>IM</a:t>
            </a:r>
            <a:r>
              <a:rPr sz="1600" spc="-119" dirty="0" smtClean="0">
                <a:latin typeface="Arial"/>
                <a:cs typeface="Arial"/>
              </a:rPr>
              <a:t>P</a:t>
            </a:r>
            <a:r>
              <a:rPr sz="1600" spc="0" dirty="0" smtClean="0">
                <a:latin typeface="Arial"/>
                <a:cs typeface="Arial"/>
              </a:rPr>
              <a:t>ARARE</a:t>
            </a:r>
            <a:r>
              <a:rPr sz="1600" spc="-8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9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IM</a:t>
            </a:r>
            <a:r>
              <a:rPr sz="1600" spc="-119" dirty="0" smtClean="0">
                <a:latin typeface="Arial"/>
                <a:cs typeface="Arial"/>
              </a:rPr>
              <a:t>P</a:t>
            </a:r>
            <a:r>
              <a:rPr sz="1600" spc="0" dirty="0" smtClean="0">
                <a:latin typeface="Arial"/>
                <a:cs typeface="Arial"/>
              </a:rPr>
              <a:t>ARARE                                                   </a:t>
            </a:r>
            <a:r>
              <a:rPr sz="1600" spc="10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•  </a:t>
            </a:r>
            <a:r>
              <a:rPr sz="1600" spc="358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IM</a:t>
            </a:r>
            <a:r>
              <a:rPr sz="1600" spc="-119" dirty="0" smtClean="0">
                <a:latin typeface="Arial"/>
                <a:cs typeface="Arial"/>
              </a:rPr>
              <a:t>P</a:t>
            </a:r>
            <a:r>
              <a:rPr sz="1600" spc="0" dirty="0" smtClean="0">
                <a:latin typeface="Arial"/>
                <a:cs typeface="Arial"/>
              </a:rPr>
              <a:t>ARARE</a:t>
            </a:r>
            <a:r>
              <a:rPr sz="1600" spc="-8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9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IM</a:t>
            </a:r>
            <a:r>
              <a:rPr sz="1600" spc="-119" dirty="0" smtClean="0">
                <a:latin typeface="Arial"/>
                <a:cs typeface="Arial"/>
              </a:rPr>
              <a:t>P</a:t>
            </a:r>
            <a:r>
              <a:rPr sz="1600" spc="0" dirty="0" smtClean="0">
                <a:latin typeface="Arial"/>
                <a:cs typeface="Arial"/>
              </a:rPr>
              <a:t>ARARE</a:t>
            </a:r>
            <a:endParaRPr sz="1600" dirty="0">
              <a:latin typeface="Arial"/>
              <a:cs typeface="Arial"/>
            </a:endParaRPr>
          </a:p>
          <a:p>
            <a:pPr marL="5787385" marR="405296" indent="-285751">
              <a:lnSpc>
                <a:spcPct val="100041"/>
              </a:lnSpc>
              <a:spcBef>
                <a:spcPts val="80"/>
              </a:spcBef>
              <a:tabLst>
                <a:tab pos="5778500" algn="l"/>
              </a:tabLst>
            </a:pPr>
            <a:r>
              <a:rPr sz="1600" spc="0" dirty="0" smtClean="0">
                <a:latin typeface="Arial"/>
                <a:cs typeface="Arial"/>
              </a:rPr>
              <a:t>•	ACQUISIRE E</a:t>
            </a:r>
            <a:r>
              <a:rPr sz="1600" spc="-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INTERP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-119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RE </a:t>
            </a:r>
            <a:r>
              <a:rPr sz="1600" spc="-9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’INFORMAZIONE</a:t>
            </a:r>
            <a:endParaRPr sz="1600" dirty="0">
              <a:latin typeface="Arial"/>
              <a:cs typeface="Arial"/>
            </a:endParaRPr>
          </a:p>
          <a:p>
            <a:pPr marL="5787385" marR="365806" indent="-285751">
              <a:lnSpc>
                <a:spcPct val="100041"/>
              </a:lnSpc>
              <a:tabLst>
                <a:tab pos="5778500" algn="l"/>
              </a:tabLst>
            </a:pPr>
            <a:r>
              <a:rPr sz="1600" spc="0" dirty="0" smtClean="0">
                <a:latin typeface="Arial"/>
                <a:cs typeface="Arial"/>
              </a:rPr>
              <a:t>•	INDIVIDUARE COLLEGAMENTI E RELAZIONI</a:t>
            </a:r>
            <a:endParaRPr sz="1600" dirty="0">
              <a:latin typeface="Arial"/>
              <a:cs typeface="Arial"/>
            </a:endParaRPr>
          </a:p>
          <a:p>
            <a:pPr marL="5787385" marR="306295" indent="-5543551">
              <a:lnSpc>
                <a:spcPct val="100041"/>
              </a:lnSpc>
              <a:spcBef>
                <a:spcPts val="721"/>
              </a:spcBef>
            </a:pPr>
            <a:r>
              <a:rPr sz="1600" spc="0" dirty="0" smtClean="0">
                <a:latin typeface="Arial"/>
                <a:cs typeface="Arial"/>
              </a:rPr>
              <a:t>COMPETENZE SOCIALI E CIVICHE                                 </a:t>
            </a:r>
            <a:r>
              <a:rPr sz="1600" spc="1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•  </a:t>
            </a:r>
            <a:r>
              <a:rPr sz="1600" spc="358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AGIRE</a:t>
            </a:r>
            <a:r>
              <a:rPr sz="1600" spc="-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IN MODO</a:t>
            </a:r>
            <a:r>
              <a:rPr sz="1600" spc="-8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AU</a:t>
            </a:r>
            <a:r>
              <a:rPr sz="1600" spc="-29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ONOMO E </a:t>
            </a:r>
            <a:r>
              <a:rPr sz="1600" spc="-4" dirty="0" smtClean="0">
                <a:latin typeface="Arial"/>
                <a:cs typeface="Arial"/>
              </a:rPr>
              <a:t>RESP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-4" dirty="0" smtClean="0">
                <a:latin typeface="Arial"/>
                <a:cs typeface="Arial"/>
              </a:rPr>
              <a:t>NSABILE</a:t>
            </a:r>
            <a:endParaRPr sz="1600" dirty="0">
              <a:latin typeface="Arial"/>
              <a:cs typeface="Arial"/>
            </a:endParaRPr>
          </a:p>
          <a:p>
            <a:pPr marL="5787385" marR="1605654" indent="-285751">
              <a:lnSpc>
                <a:spcPct val="100041"/>
              </a:lnSpc>
              <a:tabLst>
                <a:tab pos="5778500" algn="l"/>
              </a:tabLst>
            </a:pPr>
            <a:r>
              <a:rPr sz="1600" spc="0" dirty="0" smtClean="0">
                <a:latin typeface="Arial"/>
                <a:cs typeface="Arial"/>
              </a:rPr>
              <a:t>•	COLLABORARE E </a:t>
            </a:r>
            <a:r>
              <a:rPr sz="1600" spc="-119" dirty="0" smtClean="0">
                <a:latin typeface="Arial"/>
                <a:cs typeface="Arial"/>
              </a:rPr>
              <a:t>P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29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ECI</a:t>
            </a:r>
            <a:r>
              <a:rPr sz="1600" spc="-119" dirty="0" smtClean="0">
                <a:latin typeface="Arial"/>
                <a:cs typeface="Arial"/>
              </a:rPr>
              <a:t>P</a:t>
            </a:r>
            <a:r>
              <a:rPr sz="1600" spc="-4" dirty="0" smtClean="0">
                <a:latin typeface="Arial"/>
                <a:cs typeface="Arial"/>
              </a:rPr>
              <a:t>ARE</a:t>
            </a:r>
            <a:endParaRPr sz="1600" dirty="0">
              <a:latin typeface="Arial"/>
              <a:cs typeface="Arial"/>
            </a:endParaRPr>
          </a:p>
          <a:p>
            <a:pPr marL="5501634">
              <a:lnSpc>
                <a:spcPct val="95825"/>
              </a:lnSpc>
            </a:pPr>
            <a:r>
              <a:rPr sz="1600" spc="0" dirty="0" smtClean="0">
                <a:latin typeface="Arial"/>
                <a:cs typeface="Arial"/>
              </a:rPr>
              <a:t>•  </a:t>
            </a:r>
            <a:r>
              <a:rPr sz="1600" spc="358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COMUNICARE</a:t>
            </a:r>
            <a:endParaRPr sz="1600" dirty="0">
              <a:latin typeface="Arial"/>
              <a:cs typeface="Arial"/>
            </a:endParaRPr>
          </a:p>
          <a:p>
            <a:pPr marL="243833">
              <a:lnSpc>
                <a:spcPct val="95825"/>
              </a:lnSpc>
              <a:spcBef>
                <a:spcPts val="800"/>
              </a:spcBef>
            </a:pPr>
            <a:r>
              <a:rPr sz="1600" spc="0" dirty="0" smtClean="0">
                <a:latin typeface="Arial"/>
                <a:cs typeface="Arial"/>
              </a:rPr>
              <a:t>SPIRI</a:t>
            </a:r>
            <a:r>
              <a:rPr sz="1600" spc="-29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O DI INIZI</a:t>
            </a:r>
            <a:r>
              <a:rPr sz="1600" spc="-119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TI</a:t>
            </a:r>
            <a:r>
              <a:rPr sz="1600" spc="-119" dirty="0" smtClean="0">
                <a:latin typeface="Arial"/>
                <a:cs typeface="Arial"/>
              </a:rPr>
              <a:t>V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8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E INTRAPREN</a:t>
            </a:r>
            <a:r>
              <a:rPr sz="1600" spc="-9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ENZA                 </a:t>
            </a:r>
            <a:r>
              <a:rPr sz="1600" spc="19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•  </a:t>
            </a:r>
            <a:r>
              <a:rPr sz="1600" spc="358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RISO</a:t>
            </a:r>
            <a:r>
              <a:rPr sz="1600" spc="-125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VERE PROBLEMI</a:t>
            </a:r>
            <a:endParaRPr sz="1600" dirty="0">
              <a:latin typeface="Arial"/>
              <a:cs typeface="Arial"/>
            </a:endParaRPr>
          </a:p>
          <a:p>
            <a:pPr marL="243833" marR="1936845" indent="5257800">
              <a:lnSpc>
                <a:spcPts val="1839"/>
              </a:lnSpc>
              <a:spcBef>
                <a:spcPts val="80"/>
              </a:spcBef>
            </a:pPr>
            <a:r>
              <a:rPr sz="1600" spc="0" dirty="0" smtClean="0">
                <a:latin typeface="Arial"/>
                <a:cs typeface="Arial"/>
              </a:rPr>
              <a:t>•  </a:t>
            </a:r>
            <a:r>
              <a:rPr sz="1600" spc="358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PROGET</a:t>
            </a:r>
            <a:r>
              <a:rPr sz="1600" spc="-119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E </a:t>
            </a:r>
            <a:endParaRPr sz="1600" dirty="0">
              <a:latin typeface="Arial"/>
              <a:cs typeface="Arial"/>
            </a:endParaRPr>
          </a:p>
          <a:p>
            <a:pPr marL="243833" marR="1936845">
              <a:lnSpc>
                <a:spcPts val="1863"/>
              </a:lnSpc>
              <a:spcBef>
                <a:spcPts val="1387"/>
              </a:spcBef>
            </a:pPr>
            <a:r>
              <a:rPr sz="1600" spc="-4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-4" dirty="0" smtClean="0">
                <a:latin typeface="Arial"/>
                <a:cs typeface="Arial"/>
              </a:rPr>
              <a:t>NSAPEV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-4" dirty="0" smtClean="0">
                <a:latin typeface="Arial"/>
                <a:cs typeface="Arial"/>
              </a:rPr>
              <a:t>LEZZ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100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-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ESPRESSI</a:t>
            </a:r>
            <a:r>
              <a:rPr sz="1600" spc="0" dirty="0" smtClean="0">
                <a:latin typeface="Arial"/>
                <a:cs typeface="Arial"/>
              </a:rPr>
              <a:t>ONE </a:t>
            </a:r>
            <a:r>
              <a:rPr sz="1600" spc="-4" dirty="0" smtClean="0">
                <a:latin typeface="Arial"/>
                <a:cs typeface="Arial"/>
              </a:rPr>
              <a:t>CU</a:t>
            </a:r>
            <a:r>
              <a:rPr sz="1600" spc="-125" dirty="0" smtClean="0">
                <a:latin typeface="Arial"/>
                <a:cs typeface="Arial"/>
              </a:rPr>
              <a:t>L</a:t>
            </a:r>
            <a:r>
              <a:rPr sz="1600" spc="-4" dirty="0" smtClean="0">
                <a:latin typeface="Arial"/>
                <a:cs typeface="Arial"/>
              </a:rPr>
              <a:t>TURAL</a:t>
            </a:r>
            <a:r>
              <a:rPr sz="1600" spc="0" dirty="0" smtClean="0">
                <a:latin typeface="Arial"/>
                <a:cs typeface="Arial"/>
              </a:rPr>
              <a:t>E   </a:t>
            </a:r>
            <a:r>
              <a:rPr sz="1600" spc="263" dirty="0" smtClean="0">
                <a:latin typeface="Arial"/>
                <a:cs typeface="Arial"/>
              </a:rPr>
              <a:t> </a:t>
            </a:r>
            <a:r>
              <a:rPr sz="2100" i="1" spc="0" baseline="8282" dirty="0" smtClean="0">
                <a:latin typeface="Arial"/>
                <a:cs typeface="Arial"/>
              </a:rPr>
              <a:t>COMUNICARE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5039" y="1491995"/>
            <a:ext cx="326136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2"/>
              </a:spcBef>
            </a:pPr>
            <a:endParaRPr sz="850" dirty="0"/>
          </a:p>
          <a:p>
            <a:pPr marL="3037325">
              <a:lnSpc>
                <a:spcPct val="95825"/>
              </a:lnSpc>
              <a:spcBef>
                <a:spcPts val="2000"/>
              </a:spcBef>
            </a:pPr>
            <a:r>
              <a:rPr lang="it-IT" sz="3200" b="1" spc="0" dirty="0" smtClean="0">
                <a:latin typeface="Arial"/>
                <a:cs typeface="Arial"/>
              </a:rPr>
              <a:t>OMS 1992-</a:t>
            </a:r>
            <a:r>
              <a:rPr sz="3200" b="1" spc="0" dirty="0" smtClean="0">
                <a:latin typeface="Arial"/>
                <a:cs typeface="Arial"/>
              </a:rPr>
              <a:t>LIFE </a:t>
            </a:r>
            <a:r>
              <a:rPr sz="3200" b="1" spc="0" dirty="0" smtClean="0">
                <a:latin typeface="Arial"/>
                <a:cs typeface="Arial"/>
              </a:rPr>
              <a:t>SKILLS</a:t>
            </a:r>
            <a:endParaRPr sz="32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3490"/>
              </a:spcBef>
            </a:pPr>
            <a:r>
              <a:rPr sz="2400" spc="0" dirty="0" smtClean="0">
                <a:latin typeface="Arial"/>
                <a:cs typeface="Arial"/>
              </a:rPr>
              <a:t>• </a:t>
            </a:r>
            <a:r>
              <a:rPr sz="2400" spc="5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Autocoscienza</a:t>
            </a:r>
            <a:endParaRPr sz="24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• </a:t>
            </a:r>
            <a:r>
              <a:rPr sz="2400" spc="5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Gestione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delle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emozioni</a:t>
            </a:r>
            <a:endParaRPr sz="24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• </a:t>
            </a:r>
            <a:r>
              <a:rPr sz="2400" spc="5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Gestione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dello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stress</a:t>
            </a:r>
            <a:endParaRPr sz="24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• </a:t>
            </a:r>
            <a:r>
              <a:rPr sz="2400" spc="5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Senso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critico</a:t>
            </a:r>
            <a:endParaRPr sz="24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• </a:t>
            </a:r>
            <a:r>
              <a:rPr sz="2400" spc="5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Decision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making</a:t>
            </a:r>
            <a:endParaRPr sz="24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• </a:t>
            </a:r>
            <a:r>
              <a:rPr sz="2400" spc="5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Problem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solving</a:t>
            </a:r>
            <a:endParaRPr sz="24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• </a:t>
            </a:r>
            <a:r>
              <a:rPr sz="2400" spc="5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Creatività</a:t>
            </a:r>
            <a:endParaRPr sz="24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• </a:t>
            </a:r>
            <a:r>
              <a:rPr sz="2400" spc="5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Comunicazione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efficace</a:t>
            </a:r>
            <a:endParaRPr sz="24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• </a:t>
            </a:r>
            <a:r>
              <a:rPr sz="2400" spc="5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Empatia</a:t>
            </a:r>
            <a:endParaRPr sz="2400" dirty="0">
              <a:latin typeface="Arial"/>
              <a:cs typeface="Arial"/>
            </a:endParaRPr>
          </a:p>
          <a:p>
            <a:pPr marL="891533" marR="5352481" indent="-342900">
              <a:lnSpc>
                <a:spcPct val="100041"/>
              </a:lnSpc>
              <a:spcBef>
                <a:spcPts val="696"/>
              </a:spcBef>
              <a:tabLst>
                <a:tab pos="889000" algn="l"/>
              </a:tabLst>
            </a:pPr>
            <a:r>
              <a:rPr sz="2400" spc="0" dirty="0" smtClean="0">
                <a:latin typeface="Arial"/>
                <a:cs typeface="Arial"/>
              </a:rPr>
              <a:t>•	Capacità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di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relazione interpersonale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7239" y="1187195"/>
            <a:ext cx="8915400" cy="381000"/>
          </a:xfrm>
          <a:custGeom>
            <a:avLst/>
            <a:gdLst/>
            <a:ahLst/>
            <a:cxnLst/>
            <a:rect l="l" t="t" r="r" b="b"/>
            <a:pathLst>
              <a:path w="8915400" h="381000">
                <a:moveTo>
                  <a:pt x="0" y="0"/>
                </a:moveTo>
                <a:lnTo>
                  <a:pt x="0" y="381000"/>
                </a:lnTo>
                <a:lnTo>
                  <a:pt x="8915400" y="381000"/>
                </a:lnTo>
                <a:lnTo>
                  <a:pt x="891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7239" y="1568195"/>
            <a:ext cx="4571999" cy="408432"/>
          </a:xfrm>
          <a:custGeom>
            <a:avLst/>
            <a:gdLst/>
            <a:ahLst/>
            <a:cxnLst/>
            <a:rect l="l" t="t" r="r" b="b"/>
            <a:pathLst>
              <a:path w="4571999" h="408432">
                <a:moveTo>
                  <a:pt x="0" y="0"/>
                </a:moveTo>
                <a:lnTo>
                  <a:pt x="0" y="408432"/>
                </a:lnTo>
                <a:lnTo>
                  <a:pt x="4571999" y="408431"/>
                </a:lnTo>
                <a:lnTo>
                  <a:pt x="457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99239" y="1568195"/>
            <a:ext cx="4343399" cy="1005840"/>
          </a:xfrm>
          <a:custGeom>
            <a:avLst/>
            <a:gdLst/>
            <a:ahLst/>
            <a:cxnLst/>
            <a:rect l="l" t="t" r="r" b="b"/>
            <a:pathLst>
              <a:path w="4343399" h="1005840">
                <a:moveTo>
                  <a:pt x="0" y="0"/>
                </a:moveTo>
                <a:lnTo>
                  <a:pt x="0" y="1005840"/>
                </a:lnTo>
                <a:lnTo>
                  <a:pt x="4343399" y="1005839"/>
                </a:lnTo>
                <a:lnTo>
                  <a:pt x="4343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7239" y="1976627"/>
            <a:ext cx="4571999" cy="597408"/>
          </a:xfrm>
          <a:custGeom>
            <a:avLst/>
            <a:gdLst/>
            <a:ahLst/>
            <a:cxnLst/>
            <a:rect l="l" t="t" r="r" b="b"/>
            <a:pathLst>
              <a:path w="4571999" h="597408">
                <a:moveTo>
                  <a:pt x="0" y="0"/>
                </a:moveTo>
                <a:lnTo>
                  <a:pt x="0" y="597407"/>
                </a:lnTo>
                <a:lnTo>
                  <a:pt x="4571999" y="597407"/>
                </a:lnTo>
                <a:lnTo>
                  <a:pt x="457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8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7239" y="2574035"/>
            <a:ext cx="8915400" cy="605790"/>
          </a:xfrm>
          <a:custGeom>
            <a:avLst/>
            <a:gdLst/>
            <a:ahLst/>
            <a:cxnLst/>
            <a:rect l="l" t="t" r="r" b="b"/>
            <a:pathLst>
              <a:path w="8915400" h="605790">
                <a:moveTo>
                  <a:pt x="0" y="0"/>
                </a:moveTo>
                <a:lnTo>
                  <a:pt x="0" y="605790"/>
                </a:lnTo>
                <a:lnTo>
                  <a:pt x="8915400" y="605789"/>
                </a:lnTo>
                <a:lnTo>
                  <a:pt x="891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7239" y="3179825"/>
            <a:ext cx="8915400" cy="384810"/>
          </a:xfrm>
          <a:custGeom>
            <a:avLst/>
            <a:gdLst/>
            <a:ahLst/>
            <a:cxnLst/>
            <a:rect l="l" t="t" r="r" b="b"/>
            <a:pathLst>
              <a:path w="8915400" h="384810">
                <a:moveTo>
                  <a:pt x="0" y="0"/>
                </a:moveTo>
                <a:lnTo>
                  <a:pt x="0" y="384810"/>
                </a:lnTo>
                <a:lnTo>
                  <a:pt x="8915400" y="384810"/>
                </a:lnTo>
                <a:lnTo>
                  <a:pt x="891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8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7239" y="3564635"/>
            <a:ext cx="8915400" cy="548640"/>
          </a:xfrm>
          <a:custGeom>
            <a:avLst/>
            <a:gdLst/>
            <a:ahLst/>
            <a:cxnLst/>
            <a:rect l="l" t="t" r="r" b="b"/>
            <a:pathLst>
              <a:path w="8915400" h="548640">
                <a:moveTo>
                  <a:pt x="0" y="0"/>
                </a:moveTo>
                <a:lnTo>
                  <a:pt x="0" y="548640"/>
                </a:lnTo>
                <a:lnTo>
                  <a:pt x="8915400" y="548639"/>
                </a:lnTo>
                <a:lnTo>
                  <a:pt x="891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7239" y="4113275"/>
            <a:ext cx="8915400" cy="1058418"/>
          </a:xfrm>
          <a:custGeom>
            <a:avLst/>
            <a:gdLst/>
            <a:ahLst/>
            <a:cxnLst/>
            <a:rect l="l" t="t" r="r" b="b"/>
            <a:pathLst>
              <a:path w="8915400" h="1058418">
                <a:moveTo>
                  <a:pt x="0" y="0"/>
                </a:moveTo>
                <a:lnTo>
                  <a:pt x="0" y="1058418"/>
                </a:lnTo>
                <a:lnTo>
                  <a:pt x="8915400" y="1058418"/>
                </a:lnTo>
                <a:lnTo>
                  <a:pt x="891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8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7239" y="5171694"/>
            <a:ext cx="8915400" cy="1005840"/>
          </a:xfrm>
          <a:custGeom>
            <a:avLst/>
            <a:gdLst/>
            <a:ahLst/>
            <a:cxnLst/>
            <a:rect l="l" t="t" r="r" b="b"/>
            <a:pathLst>
              <a:path w="8915400" h="1005840">
                <a:moveTo>
                  <a:pt x="0" y="0"/>
                </a:moveTo>
                <a:lnTo>
                  <a:pt x="0" y="1005840"/>
                </a:lnTo>
                <a:lnTo>
                  <a:pt x="8915400" y="1005839"/>
                </a:lnTo>
                <a:lnTo>
                  <a:pt x="891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7239" y="6177533"/>
            <a:ext cx="8915400" cy="612648"/>
          </a:xfrm>
          <a:custGeom>
            <a:avLst/>
            <a:gdLst/>
            <a:ahLst/>
            <a:cxnLst/>
            <a:rect l="l" t="t" r="r" b="b"/>
            <a:pathLst>
              <a:path w="8915400" h="612648">
                <a:moveTo>
                  <a:pt x="0" y="0"/>
                </a:moveTo>
                <a:lnTo>
                  <a:pt x="0" y="612648"/>
                </a:lnTo>
                <a:lnTo>
                  <a:pt x="8915400" y="612648"/>
                </a:lnTo>
                <a:lnTo>
                  <a:pt x="891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8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99620" y="1181100"/>
            <a:ext cx="0" cy="5615178"/>
          </a:xfrm>
          <a:custGeom>
            <a:avLst/>
            <a:gdLst/>
            <a:ahLst/>
            <a:cxnLst/>
            <a:rect l="l" t="t" r="r" b="b"/>
            <a:pathLst>
              <a:path h="5615178">
                <a:moveTo>
                  <a:pt x="0" y="0"/>
                </a:moveTo>
                <a:lnTo>
                  <a:pt x="0" y="5615178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1143" y="1568195"/>
            <a:ext cx="8928353" cy="0"/>
          </a:xfrm>
          <a:custGeom>
            <a:avLst/>
            <a:gdLst/>
            <a:ahLst/>
            <a:cxnLst/>
            <a:rect l="l" t="t" r="r" b="b"/>
            <a:pathLst>
              <a:path w="8928353">
                <a:moveTo>
                  <a:pt x="8928353" y="0"/>
                </a:moveTo>
                <a:lnTo>
                  <a:pt x="0" y="0"/>
                </a:lnTo>
              </a:path>
            </a:pathLst>
          </a:custGeom>
          <a:ln w="3937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1143" y="1977008"/>
            <a:ext cx="4584954" cy="0"/>
          </a:xfrm>
          <a:custGeom>
            <a:avLst/>
            <a:gdLst/>
            <a:ahLst/>
            <a:cxnLst/>
            <a:rect l="l" t="t" r="r" b="b"/>
            <a:pathLst>
              <a:path w="4584954">
                <a:moveTo>
                  <a:pt x="4584954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1143" y="2574416"/>
            <a:ext cx="8928353" cy="0"/>
          </a:xfrm>
          <a:custGeom>
            <a:avLst/>
            <a:gdLst/>
            <a:ahLst/>
            <a:cxnLst/>
            <a:rect l="l" t="t" r="r" b="b"/>
            <a:pathLst>
              <a:path w="8928353">
                <a:moveTo>
                  <a:pt x="8928353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1143" y="3180206"/>
            <a:ext cx="8928353" cy="0"/>
          </a:xfrm>
          <a:custGeom>
            <a:avLst/>
            <a:gdLst/>
            <a:ahLst/>
            <a:cxnLst/>
            <a:rect l="l" t="t" r="r" b="b"/>
            <a:pathLst>
              <a:path w="8928353">
                <a:moveTo>
                  <a:pt x="8928353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1143" y="3565016"/>
            <a:ext cx="8928353" cy="0"/>
          </a:xfrm>
          <a:custGeom>
            <a:avLst/>
            <a:gdLst/>
            <a:ahLst/>
            <a:cxnLst/>
            <a:rect l="l" t="t" r="r" b="b"/>
            <a:pathLst>
              <a:path w="8928353">
                <a:moveTo>
                  <a:pt x="8928353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1143" y="4113656"/>
            <a:ext cx="8928353" cy="0"/>
          </a:xfrm>
          <a:custGeom>
            <a:avLst/>
            <a:gdLst/>
            <a:ahLst/>
            <a:cxnLst/>
            <a:rect l="l" t="t" r="r" b="b"/>
            <a:pathLst>
              <a:path w="8928353">
                <a:moveTo>
                  <a:pt x="8928353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1143" y="5172074"/>
            <a:ext cx="8928353" cy="0"/>
          </a:xfrm>
          <a:custGeom>
            <a:avLst/>
            <a:gdLst/>
            <a:ahLst/>
            <a:cxnLst/>
            <a:rect l="l" t="t" r="r" b="b"/>
            <a:pathLst>
              <a:path w="8928353">
                <a:moveTo>
                  <a:pt x="8928353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1143" y="6177914"/>
            <a:ext cx="8928353" cy="0"/>
          </a:xfrm>
          <a:custGeom>
            <a:avLst/>
            <a:gdLst/>
            <a:ahLst/>
            <a:cxnLst/>
            <a:rect l="l" t="t" r="r" b="b"/>
            <a:pathLst>
              <a:path w="8928353">
                <a:moveTo>
                  <a:pt x="8928353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7620" y="1181100"/>
            <a:ext cx="0" cy="5615178"/>
          </a:xfrm>
          <a:custGeom>
            <a:avLst/>
            <a:gdLst/>
            <a:ahLst/>
            <a:cxnLst/>
            <a:rect l="l" t="t" r="r" b="b"/>
            <a:pathLst>
              <a:path h="5615178">
                <a:moveTo>
                  <a:pt x="0" y="0"/>
                </a:moveTo>
                <a:lnTo>
                  <a:pt x="0" y="5615178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43020" y="1181099"/>
            <a:ext cx="0" cy="5615178"/>
          </a:xfrm>
          <a:custGeom>
            <a:avLst/>
            <a:gdLst/>
            <a:ahLst/>
            <a:cxnLst/>
            <a:rect l="l" t="t" r="r" b="b"/>
            <a:pathLst>
              <a:path h="5615178">
                <a:moveTo>
                  <a:pt x="0" y="0"/>
                </a:moveTo>
                <a:lnTo>
                  <a:pt x="0" y="5615178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1143" y="1187576"/>
            <a:ext cx="8928354" cy="0"/>
          </a:xfrm>
          <a:custGeom>
            <a:avLst/>
            <a:gdLst/>
            <a:ahLst/>
            <a:cxnLst/>
            <a:rect l="l" t="t" r="r" b="b"/>
            <a:pathLst>
              <a:path w="8928354">
                <a:moveTo>
                  <a:pt x="8928354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1143" y="6789801"/>
            <a:ext cx="8928353" cy="0"/>
          </a:xfrm>
          <a:custGeom>
            <a:avLst/>
            <a:gdLst/>
            <a:ahLst/>
            <a:cxnLst/>
            <a:rect l="l" t="t" r="r" b="b"/>
            <a:pathLst>
              <a:path w="8928353">
                <a:moveTo>
                  <a:pt x="8928353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27620" y="1187577"/>
            <a:ext cx="4572000" cy="380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499620" y="1187577"/>
            <a:ext cx="4343399" cy="380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927620" y="1568196"/>
            <a:ext cx="4572000" cy="408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499620" y="1568196"/>
            <a:ext cx="4343399" cy="1006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1052">
              <a:lnSpc>
                <a:spcPct val="95825"/>
              </a:lnSpc>
              <a:spcBef>
                <a:spcPts val="3011"/>
              </a:spcBef>
            </a:pPr>
            <a:r>
              <a:rPr sz="1500" spc="0" dirty="0" smtClean="0">
                <a:latin typeface="Arial"/>
                <a:cs typeface="Arial"/>
              </a:rPr>
              <a:t>Gestione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delle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emozioni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7620" y="1977008"/>
            <a:ext cx="4572000" cy="597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052">
              <a:lnSpc>
                <a:spcPct val="95825"/>
              </a:lnSpc>
              <a:spcBef>
                <a:spcPts val="405"/>
              </a:spcBef>
            </a:pPr>
            <a:r>
              <a:rPr sz="1500" spc="0" dirty="0" smtClean="0">
                <a:latin typeface="Arial"/>
                <a:cs typeface="Arial"/>
              </a:rPr>
              <a:t>COMUNICAZIONE NELLE LINGUE STRANIERE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7620" y="2574416"/>
            <a:ext cx="4572000" cy="6057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499620" y="2574416"/>
            <a:ext cx="4343399" cy="6057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927620" y="3180206"/>
            <a:ext cx="4572000" cy="3848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499620" y="3180206"/>
            <a:ext cx="4343399" cy="3848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927620" y="3565016"/>
            <a:ext cx="4572000" cy="548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499620" y="3565016"/>
            <a:ext cx="4343399" cy="548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927620" y="4113656"/>
            <a:ext cx="4572000" cy="1058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499620" y="4113656"/>
            <a:ext cx="4343399" cy="1058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927620" y="5172075"/>
            <a:ext cx="4572000" cy="1005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499620" y="5172075"/>
            <a:ext cx="4343399" cy="1005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27620" y="6177914"/>
            <a:ext cx="4572000" cy="611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99620" y="6177914"/>
            <a:ext cx="4343399" cy="611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24"/>
              </a:spcBef>
            </a:pPr>
            <a:endParaRPr sz="800"/>
          </a:p>
          <a:p>
            <a:pPr marL="3548637" marR="927842" indent="-2806456">
              <a:lnSpc>
                <a:spcPct val="100041"/>
              </a:lnSpc>
            </a:pPr>
            <a:r>
              <a:rPr sz="2000" b="1" spc="0" dirty="0" smtClean="0">
                <a:latin typeface="Arial"/>
                <a:cs typeface="Arial"/>
              </a:rPr>
              <a:t>COMPETE</a:t>
            </a:r>
            <a:r>
              <a:rPr sz="2000" b="1" spc="9" dirty="0" smtClean="0">
                <a:latin typeface="Arial"/>
                <a:cs typeface="Arial"/>
              </a:rPr>
              <a:t>N</a:t>
            </a:r>
            <a:r>
              <a:rPr sz="2000" b="1" spc="0" dirty="0" smtClean="0">
                <a:latin typeface="Arial"/>
                <a:cs typeface="Arial"/>
              </a:rPr>
              <a:t>ZE</a:t>
            </a:r>
            <a:r>
              <a:rPr sz="2000" b="1" spc="-88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CHIAVE</a:t>
            </a:r>
            <a:r>
              <a:rPr sz="2000" b="1" spc="-5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E LIFE SKILLS:</a:t>
            </a:r>
            <a:r>
              <a:rPr sz="2000" b="1" spc="19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CORRISPONDEN</a:t>
            </a:r>
            <a:r>
              <a:rPr sz="2000" b="1" spc="9" dirty="0" smtClean="0">
                <a:latin typeface="Arial"/>
                <a:cs typeface="Arial"/>
              </a:rPr>
              <a:t>Z</a:t>
            </a:r>
            <a:r>
              <a:rPr sz="2000" b="1" spc="0" dirty="0" smtClean="0">
                <a:latin typeface="Arial"/>
                <a:cs typeface="Arial"/>
              </a:rPr>
              <a:t>E</a:t>
            </a:r>
            <a:r>
              <a:rPr sz="2000" b="1" spc="-15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E INTEGRAZIONI</a:t>
            </a:r>
            <a:endParaRPr sz="2000">
              <a:latin typeface="Arial"/>
              <a:cs typeface="Arial"/>
            </a:endParaRPr>
          </a:p>
          <a:p>
            <a:pPr marL="243833">
              <a:lnSpc>
                <a:spcPct val="95825"/>
              </a:lnSpc>
              <a:spcBef>
                <a:spcPts val="1401"/>
              </a:spcBef>
            </a:pPr>
            <a:r>
              <a:rPr sz="1800" b="1" spc="0" dirty="0" smtClean="0">
                <a:solidFill>
                  <a:srgbClr val="FEFFFE"/>
                </a:solidFill>
                <a:latin typeface="Arial"/>
                <a:cs typeface="Arial"/>
              </a:rPr>
              <a:t>COMPETENZE CHI</a:t>
            </a:r>
            <a:r>
              <a:rPr sz="1800" b="1" spc="-129" dirty="0" smtClean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EFFFE"/>
                </a:solidFill>
                <a:latin typeface="Arial"/>
                <a:cs typeface="Arial"/>
              </a:rPr>
              <a:t>VE                               </a:t>
            </a:r>
            <a:r>
              <a:rPr sz="1800" b="1" spc="368" dirty="0" smtClean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EFFFE"/>
                </a:solidFill>
                <a:latin typeface="Arial"/>
                <a:cs typeface="Arial"/>
              </a:rPr>
              <a:t>LIFE</a:t>
            </a:r>
            <a:r>
              <a:rPr sz="1800" b="1" spc="4" dirty="0" smtClean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EFFFE"/>
                </a:solidFill>
                <a:latin typeface="Arial"/>
                <a:cs typeface="Arial"/>
              </a:rPr>
              <a:t>SKILLS</a:t>
            </a:r>
            <a:endParaRPr sz="1800">
              <a:latin typeface="Arial"/>
              <a:cs typeface="Arial"/>
            </a:endParaRPr>
          </a:p>
          <a:p>
            <a:pPr marL="243833">
              <a:lnSpc>
                <a:spcPct val="95825"/>
              </a:lnSpc>
              <a:spcBef>
                <a:spcPts val="917"/>
              </a:spcBef>
            </a:pPr>
            <a:r>
              <a:rPr sz="1500" spc="0" dirty="0" smtClean="0">
                <a:latin typeface="Arial"/>
                <a:cs typeface="Arial"/>
              </a:rPr>
              <a:t>COMUNICAZIONE</a:t>
            </a:r>
            <a:r>
              <a:rPr sz="1500" spc="-4" dirty="0" smtClean="0">
                <a:latin typeface="Arial"/>
                <a:cs typeface="Arial"/>
              </a:rPr>
              <a:t> </a:t>
            </a:r>
            <a:r>
              <a:rPr sz="1500" spc="4" dirty="0" smtClean="0">
                <a:latin typeface="Arial"/>
                <a:cs typeface="Arial"/>
              </a:rPr>
              <a:t>N</a:t>
            </a:r>
            <a:r>
              <a:rPr sz="1500" spc="0" dirty="0" smtClean="0">
                <a:latin typeface="Arial"/>
                <a:cs typeface="Arial"/>
              </a:rPr>
              <a:t>ELLA</a:t>
            </a:r>
            <a:r>
              <a:rPr sz="1500" spc="-84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MADRELINGUA               </a:t>
            </a:r>
            <a:r>
              <a:rPr sz="1500" spc="8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Comunicazione</a:t>
            </a:r>
            <a:r>
              <a:rPr sz="1500" spc="2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e</a:t>
            </a:r>
            <a:r>
              <a:rPr sz="1500" spc="-34" dirty="0" smtClean="0">
                <a:latin typeface="Arial"/>
                <a:cs typeface="Arial"/>
              </a:rPr>
              <a:t>f</a:t>
            </a:r>
            <a:r>
              <a:rPr sz="1500" spc="0" dirty="0" smtClean="0">
                <a:latin typeface="Arial"/>
                <a:cs typeface="Arial"/>
              </a:rPr>
              <a:t>ficace</a:t>
            </a:r>
            <a:endParaRPr sz="1500">
              <a:latin typeface="Arial"/>
              <a:cs typeface="Arial"/>
            </a:endParaRPr>
          </a:p>
          <a:p>
            <a:pPr marL="4815833">
              <a:lnSpc>
                <a:spcPct val="95825"/>
              </a:lnSpc>
              <a:spcBef>
                <a:spcPts val="75"/>
              </a:spcBef>
            </a:pPr>
            <a:r>
              <a:rPr sz="1500" spc="0" dirty="0" smtClean="0">
                <a:latin typeface="Arial"/>
                <a:cs typeface="Arial"/>
              </a:rPr>
              <a:t>Capacità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di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relazione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interpersona</a:t>
            </a:r>
            <a:r>
              <a:rPr sz="1500" spc="9" dirty="0" smtClean="0">
                <a:latin typeface="Arial"/>
                <a:cs typeface="Arial"/>
              </a:rPr>
              <a:t>l</a:t>
            </a:r>
            <a:r>
              <a:rPr sz="1500" spc="0" dirty="0" smtClean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4815833">
              <a:lnSpc>
                <a:spcPct val="95825"/>
              </a:lnSpc>
              <a:spcBef>
                <a:spcPts val="1875"/>
              </a:spcBef>
            </a:pPr>
            <a:r>
              <a:rPr sz="1500" spc="0" dirty="0" smtClean="0">
                <a:latin typeface="Arial"/>
                <a:cs typeface="Arial"/>
              </a:rPr>
              <a:t>Creatività/Empatia/Senso</a:t>
            </a:r>
            <a:r>
              <a:rPr sz="1500" spc="2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critico/Autocoscienza</a:t>
            </a:r>
            <a:endParaRPr sz="1500">
              <a:latin typeface="Arial"/>
              <a:cs typeface="Arial"/>
            </a:endParaRPr>
          </a:p>
          <a:p>
            <a:pPr marL="243833">
              <a:lnSpc>
                <a:spcPct val="95825"/>
              </a:lnSpc>
              <a:spcBef>
                <a:spcPts val="795"/>
              </a:spcBef>
            </a:pPr>
            <a:r>
              <a:rPr sz="1500" spc="0" dirty="0" smtClean="0">
                <a:latin typeface="Arial"/>
                <a:cs typeface="Arial"/>
              </a:rPr>
              <a:t>COMPETENZE</a:t>
            </a:r>
            <a:r>
              <a:rPr sz="1500" spc="-1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IN M</a:t>
            </a:r>
            <a:r>
              <a:rPr sz="1500" spc="-114" dirty="0" smtClean="0">
                <a:latin typeface="Arial"/>
                <a:cs typeface="Arial"/>
              </a:rPr>
              <a:t>A</a:t>
            </a:r>
            <a:r>
              <a:rPr sz="1500" spc="0" dirty="0" smtClean="0">
                <a:latin typeface="Arial"/>
                <a:cs typeface="Arial"/>
              </a:rPr>
              <a:t>TEM</a:t>
            </a:r>
            <a:r>
              <a:rPr sz="1500" spc="-114" dirty="0" smtClean="0">
                <a:latin typeface="Arial"/>
                <a:cs typeface="Arial"/>
              </a:rPr>
              <a:t>A</a:t>
            </a:r>
            <a:r>
              <a:rPr sz="1500" spc="0" dirty="0" smtClean="0">
                <a:latin typeface="Arial"/>
                <a:cs typeface="Arial"/>
              </a:rPr>
              <a:t>TICA</a:t>
            </a:r>
            <a:r>
              <a:rPr sz="1500" spc="-94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E COMPETENZE  </a:t>
            </a:r>
            <a:r>
              <a:rPr sz="1500" spc="240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Problem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solving</a:t>
            </a:r>
            <a:endParaRPr sz="1500">
              <a:latin typeface="Arial"/>
              <a:cs typeface="Arial"/>
            </a:endParaRPr>
          </a:p>
          <a:p>
            <a:pPr marL="243833">
              <a:lnSpc>
                <a:spcPct val="95825"/>
              </a:lnSpc>
              <a:spcBef>
                <a:spcPts val="75"/>
              </a:spcBef>
            </a:pPr>
            <a:r>
              <a:rPr sz="1500" spc="0" dirty="0" smtClean="0">
                <a:latin typeface="Arial"/>
                <a:cs typeface="Arial"/>
              </a:rPr>
              <a:t>DI BASE</a:t>
            </a:r>
            <a:r>
              <a:rPr sz="1500" spc="-14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IN SCIENZE</a:t>
            </a:r>
            <a:r>
              <a:rPr sz="1500" spc="-14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E</a:t>
            </a:r>
            <a:r>
              <a:rPr sz="1500" spc="-2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TECNOLOGIA</a:t>
            </a:r>
            <a:endParaRPr sz="1500">
              <a:latin typeface="Arial"/>
              <a:cs typeface="Arial"/>
            </a:endParaRPr>
          </a:p>
          <a:p>
            <a:pPr marL="243833">
              <a:lnSpc>
                <a:spcPct val="95825"/>
              </a:lnSpc>
              <a:spcBef>
                <a:spcPts val="1245"/>
              </a:spcBef>
            </a:pPr>
            <a:r>
              <a:rPr sz="1500" spc="0" dirty="0" smtClean="0">
                <a:latin typeface="Arial"/>
                <a:cs typeface="Arial"/>
              </a:rPr>
              <a:t>COMPETENZA</a:t>
            </a:r>
            <a:r>
              <a:rPr sz="1500" spc="-9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DIGI</a:t>
            </a:r>
            <a:r>
              <a:rPr sz="1500" spc="-109" dirty="0" smtClean="0">
                <a:latin typeface="Arial"/>
                <a:cs typeface="Arial"/>
              </a:rPr>
              <a:t>T</a:t>
            </a:r>
            <a:r>
              <a:rPr sz="1500" spc="0" dirty="0" smtClean="0">
                <a:latin typeface="Arial"/>
                <a:cs typeface="Arial"/>
              </a:rPr>
              <a:t>ALE                                           </a:t>
            </a:r>
            <a:r>
              <a:rPr sz="1500" spc="260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Problem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solving/Comunica</a:t>
            </a:r>
            <a:r>
              <a:rPr sz="1500" spc="4" dirty="0" smtClean="0">
                <a:latin typeface="Arial"/>
                <a:cs typeface="Arial"/>
              </a:rPr>
              <a:t>zio</a:t>
            </a:r>
            <a:r>
              <a:rPr sz="1500" spc="0" dirty="0" smtClean="0">
                <a:latin typeface="Arial"/>
                <a:cs typeface="Arial"/>
              </a:rPr>
              <a:t>ne</a:t>
            </a:r>
            <a:r>
              <a:rPr sz="1500" spc="2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e</a:t>
            </a:r>
            <a:r>
              <a:rPr sz="1500" spc="-34" dirty="0" smtClean="0">
                <a:latin typeface="Arial"/>
                <a:cs typeface="Arial"/>
              </a:rPr>
              <a:t>f</a:t>
            </a:r>
            <a:r>
              <a:rPr sz="1500" spc="0" dirty="0" smtClean="0">
                <a:latin typeface="Arial"/>
                <a:cs typeface="Arial"/>
              </a:rPr>
              <a:t>ficace</a:t>
            </a:r>
            <a:endParaRPr sz="1500">
              <a:latin typeface="Arial"/>
              <a:cs typeface="Arial"/>
            </a:endParaRPr>
          </a:p>
          <a:p>
            <a:pPr marL="4815833" marR="1053721" indent="-4572000">
              <a:lnSpc>
                <a:spcPct val="100041"/>
              </a:lnSpc>
              <a:spcBef>
                <a:spcPts val="1305"/>
              </a:spcBef>
            </a:pPr>
            <a:r>
              <a:rPr sz="1500" spc="0" dirty="0" smtClean="0">
                <a:latin typeface="Arial"/>
                <a:cs typeface="Arial"/>
              </a:rPr>
              <a:t>IM</a:t>
            </a:r>
            <a:r>
              <a:rPr sz="1500" spc="-114" dirty="0" smtClean="0">
                <a:latin typeface="Arial"/>
                <a:cs typeface="Arial"/>
              </a:rPr>
              <a:t>P</a:t>
            </a:r>
            <a:r>
              <a:rPr sz="1500" spc="0" dirty="0" smtClean="0">
                <a:latin typeface="Arial"/>
                <a:cs typeface="Arial"/>
              </a:rPr>
              <a:t>ARARE</a:t>
            </a:r>
            <a:r>
              <a:rPr sz="1500" spc="-84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A</a:t>
            </a:r>
            <a:r>
              <a:rPr sz="1500" spc="-8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IM</a:t>
            </a:r>
            <a:r>
              <a:rPr sz="1500" spc="-109" dirty="0" smtClean="0">
                <a:latin typeface="Arial"/>
                <a:cs typeface="Arial"/>
              </a:rPr>
              <a:t>P</a:t>
            </a:r>
            <a:r>
              <a:rPr sz="1500" spc="0" dirty="0" smtClean="0">
                <a:latin typeface="Arial"/>
                <a:cs typeface="Arial"/>
              </a:rPr>
              <a:t>ARARE                                            </a:t>
            </a:r>
            <a:r>
              <a:rPr sz="1500" spc="18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Problem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solving/Autocoscienza/Senso critico/Gestione</a:t>
            </a:r>
            <a:r>
              <a:rPr sz="1500" spc="14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dello</a:t>
            </a:r>
            <a:r>
              <a:rPr sz="1500" spc="14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stress</a:t>
            </a:r>
            <a:endParaRPr sz="1500">
              <a:latin typeface="Arial"/>
              <a:cs typeface="Arial"/>
            </a:endParaRPr>
          </a:p>
          <a:p>
            <a:pPr marL="4815833" marR="1507854" indent="-4572000">
              <a:lnSpc>
                <a:spcPct val="100041"/>
              </a:lnSpc>
              <a:spcBef>
                <a:spcPts val="721"/>
              </a:spcBef>
            </a:pPr>
            <a:r>
              <a:rPr sz="1500" spc="0" dirty="0" smtClean="0">
                <a:latin typeface="Arial"/>
                <a:cs typeface="Arial"/>
              </a:rPr>
              <a:t>COMPETENZE</a:t>
            </a:r>
            <a:r>
              <a:rPr sz="1500" spc="-1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SOCIALI</a:t>
            </a:r>
            <a:r>
              <a:rPr sz="1500" spc="-4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E CIVICHE                          </a:t>
            </a:r>
            <a:r>
              <a:rPr sz="1500" spc="12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Autocoscienza/Senso</a:t>
            </a:r>
            <a:r>
              <a:rPr sz="1500" spc="25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critico Gestione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delle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emozioni/Empatia Gestione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dello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stress</a:t>
            </a:r>
            <a:endParaRPr sz="1500">
              <a:latin typeface="Arial"/>
              <a:cs typeface="Arial"/>
            </a:endParaRPr>
          </a:p>
          <a:p>
            <a:pPr marL="4815833">
              <a:lnSpc>
                <a:spcPct val="95825"/>
              </a:lnSpc>
            </a:pPr>
            <a:r>
              <a:rPr sz="1500" spc="0" dirty="0" smtClean="0">
                <a:latin typeface="Arial"/>
                <a:cs typeface="Arial"/>
              </a:rPr>
              <a:t>Capacità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di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relazione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interpersona</a:t>
            </a:r>
            <a:r>
              <a:rPr sz="1500" spc="9" dirty="0" smtClean="0">
                <a:latin typeface="Arial"/>
                <a:cs typeface="Arial"/>
              </a:rPr>
              <a:t>l</a:t>
            </a:r>
            <a:r>
              <a:rPr sz="1500" spc="0" dirty="0" smtClean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243833">
              <a:lnSpc>
                <a:spcPct val="95825"/>
              </a:lnSpc>
              <a:spcBef>
                <a:spcPts val="1209"/>
              </a:spcBef>
            </a:pPr>
            <a:r>
              <a:rPr sz="1500" spc="0" dirty="0" smtClean="0">
                <a:latin typeface="Arial"/>
                <a:cs typeface="Arial"/>
              </a:rPr>
              <a:t>SPIRI</a:t>
            </a:r>
            <a:r>
              <a:rPr sz="1500" spc="-29" dirty="0" smtClean="0">
                <a:latin typeface="Arial"/>
                <a:cs typeface="Arial"/>
              </a:rPr>
              <a:t>T</a:t>
            </a:r>
            <a:r>
              <a:rPr sz="1500" spc="0" dirty="0" smtClean="0">
                <a:latin typeface="Arial"/>
                <a:cs typeface="Arial"/>
              </a:rPr>
              <a:t>O</a:t>
            </a:r>
            <a:r>
              <a:rPr sz="1500" spc="-14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DI INIZI</a:t>
            </a:r>
            <a:r>
              <a:rPr sz="1500" spc="-109" dirty="0" smtClean="0">
                <a:latin typeface="Arial"/>
                <a:cs typeface="Arial"/>
              </a:rPr>
              <a:t>A</a:t>
            </a:r>
            <a:r>
              <a:rPr sz="1500" spc="0" dirty="0" smtClean="0">
                <a:latin typeface="Arial"/>
                <a:cs typeface="Arial"/>
              </a:rPr>
              <a:t>TI</a:t>
            </a:r>
            <a:r>
              <a:rPr sz="1500" spc="-114" dirty="0" smtClean="0">
                <a:latin typeface="Arial"/>
                <a:cs typeface="Arial"/>
              </a:rPr>
              <a:t>V</a:t>
            </a:r>
            <a:r>
              <a:rPr sz="1500" spc="0" dirty="0" smtClean="0">
                <a:latin typeface="Arial"/>
                <a:cs typeface="Arial"/>
              </a:rPr>
              <a:t>A</a:t>
            </a:r>
            <a:r>
              <a:rPr sz="1500" spc="-9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E IMRENDI</a:t>
            </a:r>
            <a:r>
              <a:rPr sz="1500" spc="-29" dirty="0" smtClean="0">
                <a:latin typeface="Arial"/>
                <a:cs typeface="Arial"/>
              </a:rPr>
              <a:t>T</a:t>
            </a:r>
            <a:r>
              <a:rPr sz="1500" spc="-4" dirty="0" smtClean="0">
                <a:latin typeface="Arial"/>
                <a:cs typeface="Arial"/>
              </a:rPr>
              <a:t>O</a:t>
            </a:r>
            <a:r>
              <a:rPr sz="1500" spc="0" dirty="0" smtClean="0">
                <a:latin typeface="Arial"/>
                <a:cs typeface="Arial"/>
              </a:rPr>
              <a:t>RIALI</a:t>
            </a:r>
            <a:r>
              <a:rPr sz="1500" spc="-109" dirty="0" smtClean="0">
                <a:latin typeface="Arial"/>
                <a:cs typeface="Arial"/>
              </a:rPr>
              <a:t>T</a:t>
            </a:r>
            <a:r>
              <a:rPr sz="1500" spc="-114" dirty="0" smtClean="0">
                <a:latin typeface="Arial"/>
                <a:cs typeface="Arial"/>
              </a:rPr>
              <a:t>A</a:t>
            </a:r>
            <a:r>
              <a:rPr sz="1500" spc="0" dirty="0" smtClean="0">
                <a:latin typeface="Arial"/>
                <a:cs typeface="Arial"/>
              </a:rPr>
              <a:t>’         </a:t>
            </a:r>
            <a:r>
              <a:rPr sz="1500" spc="310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Senso</a:t>
            </a:r>
            <a:r>
              <a:rPr sz="1500" spc="4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critico/Creatività</a:t>
            </a:r>
            <a:endParaRPr sz="1500">
              <a:latin typeface="Arial"/>
              <a:cs typeface="Arial"/>
            </a:endParaRPr>
          </a:p>
          <a:p>
            <a:pPr marL="4815833" marR="984684">
              <a:lnSpc>
                <a:spcPct val="100041"/>
              </a:lnSpc>
              <a:spcBef>
                <a:spcPts val="75"/>
              </a:spcBef>
            </a:pPr>
            <a:r>
              <a:rPr sz="1500" spc="0" dirty="0" smtClean="0">
                <a:latin typeface="Arial"/>
                <a:cs typeface="Arial"/>
              </a:rPr>
              <a:t>Problem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solving/Decision</a:t>
            </a:r>
            <a:r>
              <a:rPr sz="1500" spc="1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making Gestione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delle</a:t>
            </a:r>
            <a:r>
              <a:rPr sz="1500" spc="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emozioni/Gestione</a:t>
            </a:r>
            <a:r>
              <a:rPr sz="1500" spc="2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dello stress/Autocoscienza</a:t>
            </a:r>
            <a:endParaRPr sz="1500">
              <a:latin typeface="Arial"/>
              <a:cs typeface="Arial"/>
            </a:endParaRPr>
          </a:p>
          <a:p>
            <a:pPr marL="243833">
              <a:lnSpc>
                <a:spcPct val="95825"/>
              </a:lnSpc>
              <a:spcBef>
                <a:spcPts val="721"/>
              </a:spcBef>
            </a:pPr>
            <a:r>
              <a:rPr sz="1500" spc="0" dirty="0" smtClean="0">
                <a:latin typeface="Arial"/>
                <a:cs typeface="Arial"/>
              </a:rPr>
              <a:t>CONSAPEVOLEZZA</a:t>
            </a:r>
            <a:r>
              <a:rPr sz="1500" spc="-10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ED ESPRESSIONE                  </a:t>
            </a:r>
            <a:r>
              <a:rPr sz="1500" spc="355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Comunicazione</a:t>
            </a:r>
            <a:r>
              <a:rPr sz="1500" spc="29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e</a:t>
            </a:r>
            <a:r>
              <a:rPr sz="1500" spc="-34" dirty="0" smtClean="0">
                <a:latin typeface="Arial"/>
                <a:cs typeface="Arial"/>
              </a:rPr>
              <a:t>f</a:t>
            </a:r>
            <a:r>
              <a:rPr sz="1500" spc="0" dirty="0" smtClean="0">
                <a:latin typeface="Arial"/>
                <a:cs typeface="Arial"/>
              </a:rPr>
              <a:t>ficace/Creatività/Empat</a:t>
            </a:r>
            <a:r>
              <a:rPr sz="1500" spc="9" dirty="0" smtClean="0">
                <a:latin typeface="Arial"/>
                <a:cs typeface="Arial"/>
              </a:rPr>
              <a:t>i</a:t>
            </a:r>
            <a:r>
              <a:rPr sz="1500" spc="0" dirty="0" smtClean="0"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243833">
              <a:lnSpc>
                <a:spcPct val="95825"/>
              </a:lnSpc>
              <a:spcBef>
                <a:spcPts val="75"/>
              </a:spcBef>
            </a:pPr>
            <a:r>
              <a:rPr sz="1500" spc="0" dirty="0" smtClean="0">
                <a:latin typeface="Arial"/>
                <a:cs typeface="Arial"/>
              </a:rPr>
              <a:t>CU</a:t>
            </a:r>
            <a:r>
              <a:rPr sz="1500" spc="-114" dirty="0" smtClean="0">
                <a:latin typeface="Arial"/>
                <a:cs typeface="Arial"/>
              </a:rPr>
              <a:t>L</a:t>
            </a:r>
            <a:r>
              <a:rPr sz="1500" spc="0" dirty="0" smtClean="0">
                <a:latin typeface="Arial"/>
                <a:cs typeface="Arial"/>
              </a:rPr>
              <a:t>TURALE                                                                </a:t>
            </a:r>
            <a:r>
              <a:rPr sz="1500" spc="174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Autocoscienza/Senso</a:t>
            </a:r>
            <a:r>
              <a:rPr sz="1500" spc="24" dirty="0" smtClean="0">
                <a:latin typeface="Arial"/>
                <a:cs typeface="Arial"/>
              </a:rPr>
              <a:t> </a:t>
            </a:r>
            <a:r>
              <a:rPr sz="1500" spc="0" dirty="0" smtClean="0">
                <a:latin typeface="Arial"/>
                <a:cs typeface="Arial"/>
              </a:rPr>
              <a:t>critico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8519" y="2558795"/>
            <a:ext cx="2286000" cy="2600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2474969" marR="605422" indent="-1789938">
              <a:lnSpc>
                <a:spcPct val="100041"/>
              </a:lnSpc>
              <a:spcBef>
                <a:spcPts val="1461"/>
              </a:spcBef>
            </a:pPr>
            <a:r>
              <a:rPr sz="3600" b="1" spc="0" dirty="0" smtClean="0">
                <a:latin typeface="Arial"/>
                <a:cs typeface="Arial"/>
              </a:rPr>
              <a:t>L’integrazione delle life skills con le competenze</a:t>
            </a:r>
            <a:r>
              <a:rPr sz="3600" b="1" spc="-14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chiave</a:t>
            </a:r>
            <a:endParaRPr sz="3600" dirty="0">
              <a:latin typeface="Arial"/>
              <a:cs typeface="Arial"/>
            </a:endParaRPr>
          </a:p>
          <a:p>
            <a:pPr marL="815323" marR="2633145" indent="-342889" algn="just">
              <a:lnSpc>
                <a:spcPct val="100041"/>
              </a:lnSpc>
              <a:spcBef>
                <a:spcPts val="2542"/>
              </a:spcBef>
              <a:tabLst>
                <a:tab pos="812800" algn="l"/>
                <a:tab pos="2247900" algn="l"/>
              </a:tabLst>
            </a:pPr>
            <a:r>
              <a:rPr sz="2300" spc="0" dirty="0" smtClean="0">
                <a:latin typeface="Arial"/>
                <a:cs typeface="Arial"/>
              </a:rPr>
              <a:t>•	</a:t>
            </a:r>
            <a:r>
              <a:rPr sz="2300" spc="-4" dirty="0" smtClean="0">
                <a:latin typeface="Arial"/>
                <a:cs typeface="Arial"/>
              </a:rPr>
              <a:t>I</a:t>
            </a:r>
            <a:r>
              <a:rPr sz="2300" spc="0" dirty="0" smtClean="0">
                <a:latin typeface="Arial"/>
                <a:cs typeface="Arial"/>
              </a:rPr>
              <a:t>ncrementare   </a:t>
            </a:r>
            <a:r>
              <a:rPr sz="2300" spc="358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la   </a:t>
            </a:r>
            <a:r>
              <a:rPr sz="2300" spc="474" dirty="0" smtClean="0">
                <a:latin typeface="Arial"/>
                <a:cs typeface="Arial"/>
              </a:rPr>
              <a:t> </a:t>
            </a:r>
            <a:r>
              <a:rPr sz="2300" spc="4" dirty="0" smtClean="0">
                <a:latin typeface="Arial"/>
                <a:cs typeface="Arial"/>
              </a:rPr>
              <a:t>s</a:t>
            </a:r>
            <a:r>
              <a:rPr sz="2300" spc="0" dirty="0" smtClean="0">
                <a:latin typeface="Arial"/>
                <a:cs typeface="Arial"/>
              </a:rPr>
              <a:t>alute   </a:t>
            </a:r>
            <a:r>
              <a:rPr sz="2300" spc="425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dei   </a:t>
            </a:r>
            <a:r>
              <a:rPr sz="2300" spc="461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cittadini attraverso	la</a:t>
            </a:r>
            <a:r>
              <a:rPr sz="2300" spc="454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formazione</a:t>
            </a:r>
            <a:r>
              <a:rPr sz="2300" spc="358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di</a:t>
            </a:r>
            <a:r>
              <a:rPr sz="2300" spc="449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competenze</a:t>
            </a:r>
            <a:r>
              <a:rPr sz="2300" spc="346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e </a:t>
            </a:r>
            <a:r>
              <a:rPr sz="2300" spc="0" dirty="0" err="1" smtClean="0">
                <a:latin typeface="Arial"/>
                <a:cs typeface="Arial"/>
              </a:rPr>
              <a:t>abilità</a:t>
            </a:r>
            <a:r>
              <a:rPr sz="2300" spc="-59" dirty="0" smtClean="0">
                <a:latin typeface="Arial"/>
                <a:cs typeface="Arial"/>
              </a:rPr>
              <a:t> </a:t>
            </a:r>
            <a:r>
              <a:rPr sz="2300" spc="4" dirty="0" err="1" smtClean="0">
                <a:latin typeface="Arial"/>
                <a:cs typeface="Arial"/>
              </a:rPr>
              <a:t>s</a:t>
            </a:r>
            <a:r>
              <a:rPr sz="2300" spc="0" dirty="0" err="1" smtClean="0">
                <a:latin typeface="Arial"/>
                <a:cs typeface="Arial"/>
              </a:rPr>
              <a:t>ociali</a:t>
            </a:r>
            <a:endParaRPr sz="2300" dirty="0">
              <a:latin typeface="Arial"/>
              <a:cs typeface="Arial"/>
            </a:endParaRPr>
          </a:p>
          <a:p>
            <a:pPr marL="815323" marR="2634604" indent="-342889" algn="just">
              <a:lnSpc>
                <a:spcPct val="100041"/>
              </a:lnSpc>
              <a:spcBef>
                <a:spcPts val="554"/>
              </a:spcBef>
              <a:tabLst>
                <a:tab pos="812800" algn="l"/>
              </a:tabLst>
            </a:pPr>
            <a:r>
              <a:rPr sz="2300" spc="0" dirty="0" smtClean="0">
                <a:latin typeface="Arial"/>
                <a:cs typeface="Arial"/>
              </a:rPr>
              <a:t>•	</a:t>
            </a:r>
            <a:r>
              <a:rPr sz="2300" spc="-4" dirty="0" smtClean="0">
                <a:latin typeface="Arial"/>
                <a:cs typeface="Arial"/>
              </a:rPr>
              <a:t>I</a:t>
            </a:r>
            <a:r>
              <a:rPr sz="2300" spc="0" dirty="0" smtClean="0">
                <a:latin typeface="Arial"/>
                <a:cs typeface="Arial"/>
              </a:rPr>
              <a:t>ntegrare  </a:t>
            </a:r>
            <a:r>
              <a:rPr sz="2300" spc="224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i  </a:t>
            </a:r>
            <a:r>
              <a:rPr sz="2300" spc="304" dirty="0" smtClean="0">
                <a:latin typeface="Arial"/>
                <a:cs typeface="Arial"/>
              </a:rPr>
              <a:t> </a:t>
            </a:r>
            <a:r>
              <a:rPr sz="2300" spc="-4" dirty="0" smtClean="0">
                <a:latin typeface="Arial"/>
                <a:cs typeface="Arial"/>
              </a:rPr>
              <a:t>t</a:t>
            </a:r>
            <a:r>
              <a:rPr sz="2300" spc="0" dirty="0" smtClean="0">
                <a:latin typeface="Arial"/>
                <a:cs typeface="Arial"/>
              </a:rPr>
              <a:t>emi  </a:t>
            </a:r>
            <a:r>
              <a:rPr sz="2300" spc="272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della  </a:t>
            </a:r>
            <a:r>
              <a:rPr sz="2300" spc="261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salute  </a:t>
            </a:r>
            <a:r>
              <a:rPr sz="2300" spc="243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e  </a:t>
            </a:r>
            <a:r>
              <a:rPr sz="2300" spc="297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della sicurezza</a:t>
            </a:r>
            <a:r>
              <a:rPr sz="2300" spc="-116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nel</a:t>
            </a:r>
            <a:r>
              <a:rPr sz="2300" spc="-30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normale</a:t>
            </a:r>
            <a:r>
              <a:rPr sz="2300" spc="-102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curricolo</a:t>
            </a:r>
            <a:r>
              <a:rPr sz="2300" spc="-106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scolastico</a:t>
            </a:r>
            <a:endParaRPr sz="2300" dirty="0">
              <a:latin typeface="Arial"/>
              <a:cs typeface="Arial"/>
            </a:endParaRPr>
          </a:p>
          <a:p>
            <a:pPr marL="815323" marR="2633904" indent="-342889" algn="just">
              <a:lnSpc>
                <a:spcPct val="100041"/>
              </a:lnSpc>
              <a:spcBef>
                <a:spcPts val="554"/>
              </a:spcBef>
              <a:tabLst>
                <a:tab pos="812800" algn="l"/>
              </a:tabLst>
            </a:pPr>
            <a:r>
              <a:rPr sz="2300" spc="0" dirty="0" smtClean="0">
                <a:latin typeface="Arial"/>
                <a:cs typeface="Arial"/>
              </a:rPr>
              <a:t>•	</a:t>
            </a:r>
            <a:r>
              <a:rPr sz="2300" spc="-4" dirty="0" smtClean="0">
                <a:latin typeface="Arial"/>
                <a:cs typeface="Arial"/>
              </a:rPr>
              <a:t>I</a:t>
            </a:r>
            <a:r>
              <a:rPr sz="2300" spc="0" dirty="0" smtClean="0">
                <a:latin typeface="Arial"/>
                <a:cs typeface="Arial"/>
              </a:rPr>
              <a:t>ntegrare   </a:t>
            </a:r>
            <a:r>
              <a:rPr sz="2300" spc="456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le   </a:t>
            </a:r>
            <a:r>
              <a:rPr sz="2300" spc="529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life   </a:t>
            </a:r>
            <a:r>
              <a:rPr sz="2300" spc="517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skills   </a:t>
            </a:r>
            <a:r>
              <a:rPr sz="2300" spc="502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OMS   </a:t>
            </a:r>
            <a:r>
              <a:rPr sz="2300" spc="552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nelle competenze</a:t>
            </a:r>
            <a:r>
              <a:rPr sz="2300" spc="-130" dirty="0" smtClean="0">
                <a:latin typeface="Arial"/>
                <a:cs typeface="Arial"/>
              </a:rPr>
              <a:t> </a:t>
            </a:r>
            <a:r>
              <a:rPr sz="2300" spc="4" dirty="0" smtClean="0">
                <a:latin typeface="Arial"/>
                <a:cs typeface="Arial"/>
              </a:rPr>
              <a:t>c</a:t>
            </a:r>
            <a:r>
              <a:rPr sz="2300" spc="0" dirty="0" smtClean="0">
                <a:latin typeface="Arial"/>
                <a:cs typeface="Arial"/>
              </a:rPr>
              <a:t>hiave</a:t>
            </a:r>
            <a:r>
              <a:rPr sz="2300" spc="-86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di</a:t>
            </a:r>
            <a:r>
              <a:rPr sz="2300" spc="-17" dirty="0" smtClean="0">
                <a:latin typeface="Arial"/>
                <a:cs typeface="Arial"/>
              </a:rPr>
              <a:t> </a:t>
            </a:r>
            <a:r>
              <a:rPr sz="2300" spc="4" dirty="0" smtClean="0">
                <a:latin typeface="Arial"/>
                <a:cs typeface="Arial"/>
              </a:rPr>
              <a:t>c</a:t>
            </a:r>
            <a:r>
              <a:rPr sz="2300" spc="0" dirty="0" smtClean="0">
                <a:latin typeface="Arial"/>
                <a:cs typeface="Arial"/>
              </a:rPr>
              <a:t>ittadinanza</a:t>
            </a:r>
            <a:r>
              <a:rPr sz="2300" spc="-137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europea</a:t>
            </a:r>
            <a:endParaRPr sz="2300" dirty="0">
              <a:latin typeface="Arial"/>
              <a:cs typeface="Arial"/>
            </a:endParaRPr>
          </a:p>
          <a:p>
            <a:pPr marL="815323" marR="2633145" indent="-342889" algn="just">
              <a:lnSpc>
                <a:spcPct val="100041"/>
              </a:lnSpc>
              <a:spcBef>
                <a:spcPts val="554"/>
              </a:spcBef>
              <a:tabLst>
                <a:tab pos="812800" algn="l"/>
                <a:tab pos="2565400" algn="l"/>
              </a:tabLst>
            </a:pPr>
            <a:r>
              <a:rPr sz="2300" spc="0" dirty="0" smtClean="0">
                <a:latin typeface="Arial"/>
                <a:cs typeface="Arial"/>
              </a:rPr>
              <a:t>•	</a:t>
            </a:r>
            <a:r>
              <a:rPr sz="2300" spc="-4" dirty="0" smtClean="0">
                <a:latin typeface="Arial"/>
                <a:cs typeface="Arial"/>
              </a:rPr>
              <a:t>P</a:t>
            </a:r>
            <a:r>
              <a:rPr sz="2300" spc="0" dirty="0" smtClean="0">
                <a:latin typeface="Arial"/>
                <a:cs typeface="Arial"/>
              </a:rPr>
              <a:t>erseguire</a:t>
            </a:r>
            <a:r>
              <a:rPr sz="2300" spc="-95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le</a:t>
            </a:r>
            <a:r>
              <a:rPr sz="2300" spc="-7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finalità</a:t>
            </a:r>
            <a:r>
              <a:rPr sz="2300" spc="-56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nella</a:t>
            </a:r>
            <a:r>
              <a:rPr sz="2300" spc="-38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scuola</a:t>
            </a:r>
            <a:r>
              <a:rPr sz="2300" spc="-66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attraverso un</a:t>
            </a:r>
            <a:r>
              <a:rPr sz="2300" spc="167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curricolo</a:t>
            </a:r>
            <a:r>
              <a:rPr sz="2300" spc="106" dirty="0" smtClean="0">
                <a:latin typeface="Arial"/>
                <a:cs typeface="Arial"/>
              </a:rPr>
              <a:t> </a:t>
            </a:r>
            <a:r>
              <a:rPr sz="2300" spc="4" dirty="0" smtClean="0">
                <a:latin typeface="Arial"/>
                <a:cs typeface="Arial"/>
              </a:rPr>
              <a:t>c</a:t>
            </a:r>
            <a:r>
              <a:rPr sz="2300" spc="0" dirty="0" smtClean="0">
                <a:latin typeface="Arial"/>
                <a:cs typeface="Arial"/>
              </a:rPr>
              <a:t>entrato</a:t>
            </a:r>
            <a:r>
              <a:rPr sz="2300" spc="99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sull’apprendimento di competenze	attraverso</a:t>
            </a:r>
            <a:r>
              <a:rPr sz="2300" spc="549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lo</a:t>
            </a:r>
            <a:r>
              <a:rPr sz="2300" spc="634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svolgimento</a:t>
            </a:r>
            <a:r>
              <a:rPr sz="2300" spc="529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da parte</a:t>
            </a:r>
            <a:r>
              <a:rPr sz="2300" spc="-67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degli</a:t>
            </a:r>
            <a:r>
              <a:rPr sz="2300" spc="-48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alunni</a:t>
            </a:r>
            <a:r>
              <a:rPr sz="2300" spc="-71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di</a:t>
            </a:r>
            <a:r>
              <a:rPr sz="2300" spc="-17" dirty="0" smtClean="0">
                <a:latin typeface="Arial"/>
                <a:cs typeface="Arial"/>
              </a:rPr>
              <a:t> </a:t>
            </a:r>
            <a:r>
              <a:rPr sz="2300" b="1" spc="0" dirty="0" smtClean="0">
                <a:latin typeface="Arial"/>
                <a:cs typeface="Arial"/>
              </a:rPr>
              <a:t>compiti</a:t>
            </a:r>
            <a:r>
              <a:rPr sz="2300" b="1" spc="-72" dirty="0" smtClean="0">
                <a:latin typeface="Arial"/>
                <a:cs typeface="Arial"/>
              </a:rPr>
              <a:t> </a:t>
            </a:r>
            <a:r>
              <a:rPr sz="2300" b="1" spc="4" dirty="0" smtClean="0">
                <a:latin typeface="Arial"/>
                <a:cs typeface="Arial"/>
              </a:rPr>
              <a:t>s</a:t>
            </a:r>
            <a:r>
              <a:rPr sz="2300" b="1" spc="0" dirty="0" smtClean="0">
                <a:latin typeface="Arial"/>
                <a:cs typeface="Arial"/>
              </a:rPr>
              <a:t>ignificativ</a:t>
            </a:r>
            <a:r>
              <a:rPr sz="2300" b="1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5695" y="2711195"/>
            <a:ext cx="1541526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7"/>
              </a:spcBef>
            </a:pPr>
            <a:endParaRPr sz="600" dirty="0"/>
          </a:p>
          <a:p>
            <a:pPr marL="4058411" marR="702018" indent="-3297942">
              <a:lnSpc>
                <a:spcPct val="100041"/>
              </a:lnSpc>
              <a:spcBef>
                <a:spcPts val="3000"/>
              </a:spcBef>
            </a:pPr>
            <a:r>
              <a:rPr sz="2600" b="1" spc="0" dirty="0" smtClean="0">
                <a:latin typeface="Arial"/>
                <a:cs typeface="Arial"/>
              </a:rPr>
              <a:t>L’integrazione</a:t>
            </a:r>
            <a:r>
              <a:rPr sz="2600" b="1" spc="24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delle</a:t>
            </a:r>
            <a:r>
              <a:rPr sz="2600" b="1" spc="25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life</a:t>
            </a:r>
            <a:r>
              <a:rPr sz="2600" b="1" spc="25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skills</a:t>
            </a:r>
            <a:r>
              <a:rPr sz="2600" b="1" spc="24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con</a:t>
            </a:r>
            <a:r>
              <a:rPr sz="2600" b="1" spc="24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le</a:t>
            </a:r>
            <a:r>
              <a:rPr sz="2600" b="1" spc="9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competenze chiave</a:t>
            </a:r>
            <a:endParaRPr sz="2600" dirty="0">
              <a:latin typeface="Arial"/>
              <a:cs typeface="Arial"/>
            </a:endParaRPr>
          </a:p>
          <a:p>
            <a:pPr marL="891545" marR="1721490" indent="-342911" algn="just">
              <a:lnSpc>
                <a:spcPct val="100041"/>
              </a:lnSpc>
              <a:spcBef>
                <a:spcPts val="1973"/>
              </a:spcBef>
              <a:tabLst>
                <a:tab pos="889000" algn="l"/>
                <a:tab pos="1447800" algn="l"/>
                <a:tab pos="2908300" algn="l"/>
              </a:tabLst>
            </a:pPr>
            <a:r>
              <a:rPr sz="2200" spc="0" dirty="0" smtClean="0">
                <a:latin typeface="Arial"/>
                <a:cs typeface="Arial"/>
              </a:rPr>
              <a:t>•	L’assunto </a:t>
            </a:r>
            <a:r>
              <a:rPr sz="2200" spc="12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principale </a:t>
            </a:r>
            <a:r>
              <a:rPr sz="2200" spc="12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è </a:t>
            </a:r>
            <a:r>
              <a:rPr sz="2200" spc="124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c</a:t>
            </a:r>
            <a:r>
              <a:rPr sz="2200" spc="0" dirty="0" smtClean="0">
                <a:latin typeface="Arial"/>
                <a:cs typeface="Arial"/>
              </a:rPr>
              <a:t>he </a:t>
            </a:r>
            <a:r>
              <a:rPr sz="2200" spc="12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una </a:t>
            </a:r>
            <a:r>
              <a:rPr sz="2200" spc="12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persona </a:t>
            </a:r>
            <a:r>
              <a:rPr sz="2200" spc="12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che </a:t>
            </a:r>
            <a:r>
              <a:rPr sz="2200" spc="124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s</a:t>
            </a:r>
            <a:r>
              <a:rPr sz="2200" spc="0" dirty="0" smtClean="0">
                <a:latin typeface="Arial"/>
                <a:cs typeface="Arial"/>
              </a:rPr>
              <a:t>ia dotata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delle competenze </a:t>
            </a:r>
            <a:r>
              <a:rPr sz="2200" spc="4" dirty="0" smtClean="0">
                <a:latin typeface="Arial"/>
                <a:cs typeface="Arial"/>
              </a:rPr>
              <a:t>c</a:t>
            </a:r>
            <a:r>
              <a:rPr sz="2200" spc="0" dirty="0" smtClean="0">
                <a:latin typeface="Arial"/>
                <a:cs typeface="Arial"/>
              </a:rPr>
              <a:t>hiave e </a:t>
            </a:r>
            <a:r>
              <a:rPr sz="2200" spc="4" dirty="0" smtClean="0">
                <a:latin typeface="Arial"/>
                <a:cs typeface="Arial"/>
              </a:rPr>
              <a:t>d</a:t>
            </a:r>
            <a:r>
              <a:rPr sz="2200" spc="0" dirty="0" smtClean="0">
                <a:latin typeface="Arial"/>
                <a:cs typeface="Arial"/>
              </a:rPr>
              <a:t>elle life </a:t>
            </a:r>
            <a:r>
              <a:rPr sz="2200" spc="4" dirty="0" smtClean="0">
                <a:latin typeface="Arial"/>
                <a:cs typeface="Arial"/>
              </a:rPr>
              <a:t>s</a:t>
            </a:r>
            <a:r>
              <a:rPr sz="2200" spc="0" dirty="0" smtClean="0">
                <a:latin typeface="Arial"/>
                <a:cs typeface="Arial"/>
              </a:rPr>
              <a:t>kills è </a:t>
            </a:r>
            <a:r>
              <a:rPr sz="2200" spc="-4" dirty="0" smtClean="0">
                <a:latin typeface="Arial"/>
                <a:cs typeface="Arial"/>
              </a:rPr>
              <a:t>d</a:t>
            </a:r>
            <a:r>
              <a:rPr sz="2200" spc="0" dirty="0" smtClean="0">
                <a:latin typeface="Arial"/>
                <a:cs typeface="Arial"/>
              </a:rPr>
              <a:t>i per	sé</a:t>
            </a:r>
            <a:r>
              <a:rPr sz="2200" spc="60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più</a:t>
            </a:r>
            <a:r>
              <a:rPr sz="2200" spc="60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forte,</a:t>
            </a:r>
            <a:r>
              <a:rPr sz="2200" spc="60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autoconsapevole,</a:t>
            </a:r>
            <a:r>
              <a:rPr sz="2200" spc="60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critica,</a:t>
            </a:r>
            <a:r>
              <a:rPr sz="2200" spc="60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in</a:t>
            </a:r>
            <a:r>
              <a:rPr sz="2200" spc="60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una parola, resiliente e quindi meno esposta ai rischi </a:t>
            </a:r>
            <a:r>
              <a:rPr sz="2200" spc="-4" dirty="0" smtClean="0">
                <a:latin typeface="Arial"/>
                <a:cs typeface="Arial"/>
              </a:rPr>
              <a:t>d</a:t>
            </a:r>
            <a:r>
              <a:rPr sz="2200" spc="0" dirty="0" smtClean="0">
                <a:latin typeface="Arial"/>
                <a:cs typeface="Arial"/>
              </a:rPr>
              <a:t>i comportamenti	dannosi </a:t>
            </a:r>
            <a:r>
              <a:rPr sz="2200" spc="10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per </a:t>
            </a:r>
            <a:r>
              <a:rPr sz="2200" spc="10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la </a:t>
            </a:r>
            <a:r>
              <a:rPr sz="2200" spc="10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salute </a:t>
            </a:r>
            <a:r>
              <a:rPr sz="2200" spc="10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e </a:t>
            </a:r>
            <a:r>
              <a:rPr sz="2200" spc="10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di </a:t>
            </a:r>
            <a:r>
              <a:rPr sz="2200" spc="10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disagi psicologici.</a:t>
            </a:r>
            <a:endParaRPr sz="2200" dirty="0">
              <a:latin typeface="Arial"/>
              <a:cs typeface="Arial"/>
            </a:endParaRPr>
          </a:p>
          <a:p>
            <a:pPr marL="891545" marR="1719896" indent="-342911" algn="just">
              <a:lnSpc>
                <a:spcPct val="100041"/>
              </a:lnSpc>
              <a:spcBef>
                <a:spcPts val="530"/>
              </a:spcBef>
              <a:tabLst>
                <a:tab pos="889000" algn="l"/>
                <a:tab pos="2501900" algn="l"/>
              </a:tabLst>
            </a:pPr>
            <a:r>
              <a:rPr sz="2200" spc="0" dirty="0" smtClean="0">
                <a:latin typeface="Arial"/>
                <a:cs typeface="Arial"/>
              </a:rPr>
              <a:t>•	</a:t>
            </a:r>
            <a:r>
              <a:rPr sz="2200" spc="-4" dirty="0" smtClean="0">
                <a:latin typeface="Arial"/>
                <a:cs typeface="Arial"/>
              </a:rPr>
              <a:t>Q</a:t>
            </a:r>
            <a:r>
              <a:rPr sz="2200" spc="0" dirty="0" smtClean="0">
                <a:latin typeface="Arial"/>
                <a:cs typeface="Arial"/>
              </a:rPr>
              <a:t>uindi,</a:t>
            </a:r>
            <a:r>
              <a:rPr sz="2200" spc="404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l</a:t>
            </a:r>
            <a:r>
              <a:rPr sz="2200" spc="0" dirty="0" smtClean="0">
                <a:latin typeface="Arial"/>
                <a:cs typeface="Arial"/>
              </a:rPr>
              <a:t>avorando</a:t>
            </a:r>
            <a:r>
              <a:rPr sz="2200" spc="40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per</a:t>
            </a:r>
            <a:r>
              <a:rPr sz="2200" spc="4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costruire</a:t>
            </a:r>
            <a:r>
              <a:rPr sz="2200" spc="40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p</a:t>
            </a:r>
            <a:r>
              <a:rPr sz="2200" spc="0" dirty="0" smtClean="0">
                <a:latin typeface="Arial"/>
                <a:cs typeface="Arial"/>
              </a:rPr>
              <a:t>ersone</a:t>
            </a:r>
            <a:r>
              <a:rPr sz="2200" spc="40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e</a:t>
            </a:r>
            <a:r>
              <a:rPr sz="2200" spc="40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c</a:t>
            </a:r>
            <a:r>
              <a:rPr sz="2200" spc="0" dirty="0" smtClean="0">
                <a:latin typeface="Arial"/>
                <a:cs typeface="Arial"/>
              </a:rPr>
              <a:t>ittadini competenti e in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possesso delle life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skills, </a:t>
            </a:r>
            <a:r>
              <a:rPr sz="2200" spc="4" dirty="0" smtClean="0">
                <a:latin typeface="Arial"/>
                <a:cs typeface="Arial"/>
              </a:rPr>
              <a:t>l</a:t>
            </a:r>
            <a:r>
              <a:rPr sz="2200" spc="0" dirty="0" smtClean="0">
                <a:latin typeface="Arial"/>
                <a:cs typeface="Arial"/>
              </a:rPr>
              <a:t>avoriamo comunque	per  </a:t>
            </a:r>
            <a:r>
              <a:rPr sz="2200" spc="60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la  </a:t>
            </a:r>
            <a:r>
              <a:rPr sz="2200" spc="59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tutela  </a:t>
            </a:r>
            <a:r>
              <a:rPr sz="2200" spc="59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della  </a:t>
            </a:r>
            <a:r>
              <a:rPr sz="2200" spc="59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salute  </a:t>
            </a:r>
            <a:r>
              <a:rPr sz="2200" spc="59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e  </a:t>
            </a:r>
            <a:r>
              <a:rPr sz="2200" spc="59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l</a:t>
            </a:r>
            <a:r>
              <a:rPr sz="2200" spc="0" dirty="0" smtClean="0">
                <a:latin typeface="Arial"/>
                <a:cs typeface="Arial"/>
              </a:rPr>
              <a:t>a </a:t>
            </a:r>
            <a:r>
              <a:rPr sz="2200" spc="0" dirty="0" err="1" smtClean="0">
                <a:latin typeface="Arial"/>
                <a:cs typeface="Arial"/>
              </a:rPr>
              <a:t>prevenzione</a:t>
            </a:r>
            <a:r>
              <a:rPr lang="it-IT" sz="2200" spc="0" dirty="0" smtClean="0">
                <a:latin typeface="Arial"/>
                <a:cs typeface="Arial"/>
              </a:rPr>
              <a:t> nonché per lo sviluppo socio-economico e culturale.</a:t>
            </a:r>
            <a:endParaRPr sz="2200" dirty="0">
              <a:latin typeface="Arial"/>
              <a:cs typeface="Arial"/>
            </a:endParaRPr>
          </a:p>
          <a:p>
            <a:pPr marL="891545" marR="1721071" indent="-342911" algn="just">
              <a:lnSpc>
                <a:spcPct val="100041"/>
              </a:lnSpc>
              <a:spcBef>
                <a:spcPts val="530"/>
              </a:spcBef>
              <a:tabLst>
                <a:tab pos="889000" algn="l"/>
                <a:tab pos="1790700" algn="l"/>
                <a:tab pos="2730500" algn="l"/>
              </a:tabLst>
            </a:pP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280039" y="5401056"/>
            <a:ext cx="2416302" cy="1805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891545" marR="502619" indent="-342911" algn="ctr">
              <a:lnSpc>
                <a:spcPct val="100041"/>
              </a:lnSpc>
              <a:spcBef>
                <a:spcPts val="3038"/>
              </a:spcBef>
              <a:tabLst>
                <a:tab pos="889000" algn="l"/>
                <a:tab pos="1955800" algn="l"/>
              </a:tabLst>
            </a:pPr>
            <a:r>
              <a:rPr lang="it-IT" sz="2200" b="1" dirty="0" smtClean="0">
                <a:latin typeface="Arial"/>
                <a:cs typeface="Arial"/>
              </a:rPr>
              <a:t>Didattica per competenze</a:t>
            </a:r>
            <a:endParaRPr lang="it-IT" sz="2200" b="1" spc="0" dirty="0" smtClean="0">
              <a:latin typeface="Arial"/>
              <a:cs typeface="Arial"/>
            </a:endParaRPr>
          </a:p>
          <a:p>
            <a:pPr marL="891545" marR="502619" indent="-342911" algn="just">
              <a:lnSpc>
                <a:spcPct val="100041"/>
              </a:lnSpc>
              <a:spcBef>
                <a:spcPts val="3038"/>
              </a:spcBef>
              <a:buFont typeface="Arial" pitchFamily="34" charset="0"/>
              <a:buChar char="•"/>
              <a:tabLst>
                <a:tab pos="889000" algn="l"/>
                <a:tab pos="1955800" algn="l"/>
              </a:tabLst>
            </a:pPr>
            <a:r>
              <a:rPr lang="it-IT" sz="2200" spc="0" dirty="0" smtClean="0">
                <a:latin typeface="Arial"/>
                <a:cs typeface="Arial"/>
              </a:rPr>
              <a:t> </a:t>
            </a:r>
            <a:r>
              <a:rPr sz="2200" spc="0" dirty="0" err="1" smtClean="0">
                <a:latin typeface="Arial"/>
                <a:cs typeface="Arial"/>
              </a:rPr>
              <a:t>Ciò</a:t>
            </a:r>
            <a:r>
              <a:rPr sz="2200" spc="34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che</a:t>
            </a:r>
            <a:r>
              <a:rPr sz="2200" spc="34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fa</a:t>
            </a:r>
            <a:r>
              <a:rPr sz="2200" spc="34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l</a:t>
            </a:r>
            <a:r>
              <a:rPr sz="2200" spc="0" dirty="0" smtClean="0">
                <a:latin typeface="Arial"/>
                <a:cs typeface="Arial"/>
              </a:rPr>
              <a:t>a</a:t>
            </a:r>
            <a:r>
              <a:rPr sz="2200" spc="34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</a:t>
            </a:r>
            <a:r>
              <a:rPr sz="2200" spc="0" dirty="0" smtClean="0">
                <a:latin typeface="Arial"/>
                <a:cs typeface="Arial"/>
              </a:rPr>
              <a:t>ifferenza</a:t>
            </a:r>
            <a:r>
              <a:rPr sz="2200" spc="34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rispetto</a:t>
            </a:r>
            <a:r>
              <a:rPr sz="2200" spc="34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alla</a:t>
            </a:r>
            <a:r>
              <a:rPr sz="2200" spc="34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didattica</a:t>
            </a:r>
            <a:r>
              <a:rPr sz="2200" spc="34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tradizionale,</a:t>
            </a:r>
            <a:r>
              <a:rPr sz="2200" spc="34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è </a:t>
            </a:r>
            <a:r>
              <a:rPr lang="it-IT" sz="2200" spc="0" dirty="0" smtClean="0">
                <a:latin typeface="Arial"/>
                <a:cs typeface="Arial"/>
              </a:rPr>
              <a:t>l’insegnamento per </a:t>
            </a:r>
            <a:r>
              <a:rPr sz="2200" b="1" spc="0" dirty="0" err="1" smtClean="0">
                <a:latin typeface="Arial"/>
                <a:cs typeface="Arial"/>
              </a:rPr>
              <a:t>compiti</a:t>
            </a:r>
            <a:r>
              <a:rPr sz="2200" b="1" spc="4" dirty="0" smtClean="0">
                <a:latin typeface="Arial"/>
                <a:cs typeface="Arial"/>
              </a:rPr>
              <a:t> </a:t>
            </a:r>
            <a:r>
              <a:rPr sz="2200" b="1" spc="4" dirty="0" smtClean="0">
                <a:latin typeface="Arial"/>
                <a:cs typeface="Arial"/>
              </a:rPr>
              <a:t>s</a:t>
            </a:r>
            <a:r>
              <a:rPr sz="2200" b="1" spc="0" dirty="0" smtClean="0">
                <a:latin typeface="Arial"/>
                <a:cs typeface="Arial"/>
              </a:rPr>
              <a:t>ignificativi</a:t>
            </a:r>
            <a:r>
              <a:rPr sz="2200" b="1" spc="4" dirty="0" smtClean="0">
                <a:latin typeface="Arial"/>
                <a:cs typeface="Arial"/>
              </a:rPr>
              <a:t> </a:t>
            </a:r>
            <a:r>
              <a:rPr sz="2200" b="1" spc="0" dirty="0" smtClean="0">
                <a:latin typeface="Arial"/>
                <a:cs typeface="Arial"/>
              </a:rPr>
              <a:t>(o</a:t>
            </a:r>
            <a:r>
              <a:rPr sz="2200" b="1" spc="10" dirty="0" smtClean="0">
                <a:latin typeface="Arial"/>
                <a:cs typeface="Arial"/>
              </a:rPr>
              <a:t> </a:t>
            </a:r>
            <a:r>
              <a:rPr sz="2200" b="1" spc="0" dirty="0" smtClean="0">
                <a:latin typeface="Arial"/>
                <a:cs typeface="Arial"/>
              </a:rPr>
              <a:t>di </a:t>
            </a:r>
            <a:r>
              <a:rPr sz="2200" b="1" spc="0" dirty="0" err="1" smtClean="0">
                <a:latin typeface="Arial"/>
                <a:cs typeface="Arial"/>
              </a:rPr>
              <a:t>realtà</a:t>
            </a:r>
            <a:r>
              <a:rPr sz="2200" b="1" spc="0" dirty="0" smtClean="0">
                <a:latin typeface="Arial"/>
                <a:cs typeface="Arial"/>
              </a:rPr>
              <a:t>),</a:t>
            </a:r>
            <a:r>
              <a:rPr lang="it-IT" sz="2200" b="1" spc="0" dirty="0" smtClean="0">
                <a:latin typeface="Arial"/>
                <a:cs typeface="Arial"/>
              </a:rPr>
              <a:t> </a:t>
            </a:r>
            <a:r>
              <a:rPr sz="2200" b="1" spc="0" dirty="0" err="1" smtClean="0">
                <a:latin typeface="Arial"/>
                <a:cs typeface="Arial"/>
              </a:rPr>
              <a:t>unità</a:t>
            </a:r>
            <a:r>
              <a:rPr sz="2200" b="1" spc="0" dirty="0" smtClean="0">
                <a:latin typeface="Arial"/>
                <a:cs typeface="Arial"/>
              </a:rPr>
              <a:t> </a:t>
            </a:r>
            <a:r>
              <a:rPr sz="2200" b="1" spc="344" dirty="0" smtClean="0">
                <a:latin typeface="Arial"/>
                <a:cs typeface="Arial"/>
              </a:rPr>
              <a:t> </a:t>
            </a:r>
            <a:r>
              <a:rPr sz="2200" b="1" spc="0" dirty="0" err="1" smtClean="0">
                <a:latin typeface="Arial"/>
                <a:cs typeface="Arial"/>
              </a:rPr>
              <a:t>di</a:t>
            </a:r>
            <a:r>
              <a:rPr sz="2200" b="1" spc="0" dirty="0" smtClean="0">
                <a:latin typeface="Arial"/>
                <a:cs typeface="Arial"/>
              </a:rPr>
              <a:t> </a:t>
            </a:r>
            <a:r>
              <a:rPr sz="2200" b="1" spc="349" dirty="0" smtClean="0">
                <a:latin typeface="Arial"/>
                <a:cs typeface="Arial"/>
              </a:rPr>
              <a:t> </a:t>
            </a:r>
            <a:r>
              <a:rPr sz="2200" b="1" spc="0" dirty="0" err="1" smtClean="0">
                <a:latin typeface="Arial"/>
                <a:cs typeface="Arial"/>
              </a:rPr>
              <a:t>apprendimento</a:t>
            </a:r>
            <a:r>
              <a:rPr lang="it-IT" sz="2200" b="1" spc="0" dirty="0" smtClean="0">
                <a:latin typeface="Arial"/>
                <a:cs typeface="Arial"/>
              </a:rPr>
              <a:t>, episodi di apprendimento situati</a:t>
            </a:r>
            <a:r>
              <a:rPr lang="it-IT" sz="2200" b="1" dirty="0" smtClean="0">
                <a:latin typeface="Arial"/>
                <a:cs typeface="Arial"/>
              </a:rPr>
              <a:t> </a:t>
            </a:r>
            <a:r>
              <a:rPr lang="it-IT" sz="2200" b="1" dirty="0" smtClean="0">
                <a:latin typeface="Arial"/>
                <a:cs typeface="Arial"/>
              </a:rPr>
              <a:t>(EAS)</a:t>
            </a:r>
            <a:r>
              <a:rPr sz="2200" spc="35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in </a:t>
            </a:r>
            <a:r>
              <a:rPr sz="2200" spc="34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cui </a:t>
            </a:r>
            <a:r>
              <a:rPr sz="2200" spc="34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gli </a:t>
            </a:r>
            <a:r>
              <a:rPr sz="2200" spc="34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allievi </a:t>
            </a:r>
            <a:r>
              <a:rPr sz="2200" spc="34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devono affrontare</a:t>
            </a:r>
            <a:r>
              <a:rPr sz="2200" spc="4" dirty="0" smtClean="0">
                <a:latin typeface="Arial"/>
                <a:cs typeface="Arial"/>
              </a:rPr>
              <a:t> d</a:t>
            </a:r>
            <a:r>
              <a:rPr sz="2200" spc="0" dirty="0" smtClean="0">
                <a:latin typeface="Arial"/>
                <a:cs typeface="Arial"/>
              </a:rPr>
              <a:t>ei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problemi, gestire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situazioni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contestualizzate e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di esperienza e realizzare dei prodotti</a:t>
            </a:r>
            <a:endParaRPr sz="2200" dirty="0">
              <a:latin typeface="Arial"/>
              <a:cs typeface="Arial"/>
            </a:endParaRPr>
          </a:p>
          <a:p>
            <a:pPr marL="891545" marR="502003" indent="-342911" algn="just">
              <a:lnSpc>
                <a:spcPct val="100041"/>
              </a:lnSpc>
              <a:spcBef>
                <a:spcPts val="3698"/>
              </a:spcBef>
              <a:tabLst>
                <a:tab pos="889000" algn="l"/>
                <a:tab pos="2425700" algn="l"/>
                <a:tab pos="3860800" algn="l"/>
              </a:tabLst>
            </a:pPr>
            <a:r>
              <a:rPr sz="2200" spc="0" dirty="0" smtClean="0">
                <a:latin typeface="Arial"/>
                <a:cs typeface="Arial"/>
              </a:rPr>
              <a:t>•	La</a:t>
            </a:r>
            <a:r>
              <a:rPr sz="2200" spc="225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c</a:t>
            </a:r>
            <a:r>
              <a:rPr sz="2200" spc="0" dirty="0" smtClean="0">
                <a:latin typeface="Arial"/>
                <a:cs typeface="Arial"/>
              </a:rPr>
              <a:t>entralità</a:t>
            </a:r>
            <a:r>
              <a:rPr sz="2200" spc="22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del</a:t>
            </a:r>
            <a:r>
              <a:rPr sz="2200" spc="22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lavoro</a:t>
            </a:r>
            <a:r>
              <a:rPr sz="2200" spc="22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è</a:t>
            </a:r>
            <a:r>
              <a:rPr sz="2200" spc="225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s</a:t>
            </a:r>
            <a:r>
              <a:rPr sz="2200" spc="0" dirty="0" smtClean="0">
                <a:latin typeface="Arial"/>
                <a:cs typeface="Arial"/>
              </a:rPr>
              <a:t>postata</a:t>
            </a:r>
            <a:r>
              <a:rPr sz="2200" spc="22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dal</a:t>
            </a:r>
            <a:r>
              <a:rPr sz="2200" spc="22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docente</a:t>
            </a:r>
            <a:r>
              <a:rPr sz="2200" spc="22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all’allievo,</a:t>
            </a:r>
            <a:r>
              <a:rPr sz="2200" spc="225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dal contenuto	alla   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c</a:t>
            </a:r>
            <a:r>
              <a:rPr sz="2200" spc="0" dirty="0" smtClean="0">
                <a:latin typeface="Arial"/>
                <a:cs typeface="Arial"/>
              </a:rPr>
              <a:t>onoscenza   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e   </a:t>
            </a:r>
            <a:r>
              <a:rPr sz="2200" spc="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dalla   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conoscenza   </a:t>
            </a:r>
            <a:r>
              <a:rPr sz="2200" spc="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alla competenza</a:t>
            </a:r>
            <a:r>
              <a:rPr sz="2200" spc="37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(fare</a:t>
            </a:r>
            <a:r>
              <a:rPr sz="2200" spc="37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qualcosa</a:t>
            </a:r>
            <a:r>
              <a:rPr sz="2200" spc="36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c</a:t>
            </a:r>
            <a:r>
              <a:rPr sz="2200" spc="0" dirty="0" smtClean="0">
                <a:latin typeface="Arial"/>
                <a:cs typeface="Arial"/>
              </a:rPr>
              <a:t>on</a:t>
            </a:r>
            <a:r>
              <a:rPr sz="2200" spc="37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ciò</a:t>
            </a:r>
            <a:r>
              <a:rPr sz="2200" spc="374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c</a:t>
            </a:r>
            <a:r>
              <a:rPr sz="2200" spc="0" dirty="0" smtClean="0">
                <a:latin typeface="Arial"/>
                <a:cs typeface="Arial"/>
              </a:rPr>
              <a:t>he</a:t>
            </a:r>
            <a:r>
              <a:rPr sz="2200" spc="37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si</a:t>
            </a:r>
            <a:r>
              <a:rPr sz="2200" spc="36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sa</a:t>
            </a:r>
            <a:r>
              <a:rPr sz="2200" spc="36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e</a:t>
            </a:r>
            <a:r>
              <a:rPr sz="2200" spc="37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reperire</a:t>
            </a:r>
            <a:r>
              <a:rPr sz="2200" spc="37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c</a:t>
            </a:r>
            <a:r>
              <a:rPr sz="2200" spc="0" dirty="0" smtClean="0">
                <a:latin typeface="Arial"/>
                <a:cs typeface="Arial"/>
              </a:rPr>
              <a:t>iò che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non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si sa;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s</a:t>
            </a:r>
            <a:r>
              <a:rPr sz="2200" spc="0" dirty="0" smtClean="0">
                <a:latin typeface="Arial"/>
                <a:cs typeface="Arial"/>
              </a:rPr>
              <a:t>apere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agito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in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contesto;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azione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autonoma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e responsabile);	dall’apprendimento              </a:t>
            </a:r>
            <a:r>
              <a:rPr sz="2200" spc="42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riflettente all’apprendimento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riflessivo, dall’apprendimento </a:t>
            </a:r>
            <a:r>
              <a:rPr sz="2200" spc="4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ndividuale e antagonistico all’apprendimento </a:t>
            </a:r>
            <a:r>
              <a:rPr sz="2200" spc="4" dirty="0" smtClean="0">
                <a:latin typeface="Arial"/>
                <a:cs typeface="Arial"/>
              </a:rPr>
              <a:t>s</a:t>
            </a:r>
            <a:r>
              <a:rPr sz="2200" spc="0" dirty="0" smtClean="0">
                <a:latin typeface="Arial"/>
                <a:cs typeface="Arial"/>
              </a:rPr>
              <a:t>ociale</a:t>
            </a:r>
            <a:r>
              <a:rPr sz="2200" spc="-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e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c</a:t>
            </a:r>
            <a:r>
              <a:rPr sz="2200" spc="0" dirty="0" smtClean="0">
                <a:latin typeface="Arial"/>
                <a:cs typeface="Arial"/>
              </a:rPr>
              <a:t>ooperativo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14245" y="2177795"/>
            <a:ext cx="154305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72715" y="1422074"/>
            <a:ext cx="594097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Arial"/>
                <a:cs typeface="Arial"/>
              </a:rPr>
              <a:t>SISTEMATICO SULLE COMPETENZE E’ NECESSARIO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2723" y="2218571"/>
            <a:ext cx="755300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attesi)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2723" y="3193931"/>
            <a:ext cx="1671374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che</a:t>
            </a:r>
            <a:r>
              <a:rPr sz="2000" spc="52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denotano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1151" y="3193931"/>
            <a:ext cx="2433322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il</a:t>
            </a:r>
            <a:r>
              <a:rPr sz="2000" spc="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possedimento</a:t>
            </a:r>
            <a:r>
              <a:rPr sz="2000" spc="-12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della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3456" y="3193931"/>
            <a:ext cx="1515878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competenza;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2723" y="4169291"/>
            <a:ext cx="768571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allievi;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2723" y="4778891"/>
            <a:ext cx="1233484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“rubriche”)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2723" y="5388491"/>
            <a:ext cx="4117815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disciplinari</a:t>
            </a:r>
            <a:r>
              <a:rPr sz="2000" spc="-6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interdisciplinari</a:t>
            </a:r>
            <a:r>
              <a:rPr sz="2000" spc="-10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centrati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6451" y="5388491"/>
            <a:ext cx="2039737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sulle</a:t>
            </a:r>
            <a:r>
              <a:rPr sz="2000" spc="-3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competenze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2723" y="5998091"/>
            <a:ext cx="4112486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esercitare</a:t>
            </a:r>
            <a:r>
              <a:rPr sz="2000" spc="-9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competenze</a:t>
            </a:r>
            <a:r>
              <a:rPr sz="2000" spc="-10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contesti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0361" y="5998091"/>
            <a:ext cx="1799033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significativi,</a:t>
            </a:r>
            <a:r>
              <a:rPr sz="2000" spc="-10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7"/>
              </a:spcBef>
            </a:pPr>
            <a:endParaRPr sz="600"/>
          </a:p>
          <a:p>
            <a:pPr marL="1988813">
              <a:lnSpc>
                <a:spcPct val="95825"/>
              </a:lnSpc>
              <a:spcBef>
                <a:spcPts val="1000"/>
              </a:spcBef>
            </a:pPr>
            <a:r>
              <a:rPr sz="2800" b="1" spc="0" dirty="0" smtClean="0">
                <a:solidFill>
                  <a:srgbClr val="99CB00"/>
                </a:solidFill>
                <a:latin typeface="Arial"/>
                <a:cs typeface="Arial"/>
              </a:rPr>
              <a:t>“LAVORARE” LE COMPETENZE</a:t>
            </a:r>
            <a:endParaRPr sz="280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1744"/>
              </a:spcBef>
            </a:pPr>
            <a:r>
              <a:rPr sz="1800" b="1" spc="0" dirty="0" smtClean="0">
                <a:latin typeface="Arial"/>
                <a:cs typeface="Arial"/>
              </a:rPr>
              <a:t>PER POTERE CONDURRE</a:t>
            </a:r>
            <a:r>
              <a:rPr sz="1800" b="1" spc="-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UN LAVORO INTENZIONALE E</a:t>
            </a:r>
            <a:endParaRPr sz="180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3888"/>
              </a:spcBef>
            </a:pPr>
            <a:r>
              <a:rPr sz="2100" spc="0" dirty="0" smtClean="0">
                <a:latin typeface="Arial"/>
                <a:cs typeface="Arial"/>
              </a:rPr>
              <a:t>•  </a:t>
            </a:r>
            <a:r>
              <a:rPr sz="2100" spc="37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individuare</a:t>
            </a:r>
            <a:r>
              <a:rPr sz="2000" spc="-7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competenze</a:t>
            </a:r>
            <a:r>
              <a:rPr sz="2000" spc="-10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(in</a:t>
            </a:r>
            <a:r>
              <a:rPr sz="2000" spc="-2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termini</a:t>
            </a:r>
            <a:r>
              <a:rPr sz="2000" spc="-5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risultati</a:t>
            </a:r>
            <a:r>
              <a:rPr sz="2000" spc="-6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finali</a:t>
            </a:r>
            <a:endParaRPr sz="200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2385"/>
              </a:spcBef>
            </a:pPr>
            <a:r>
              <a:rPr sz="2100" spc="0" dirty="0" smtClean="0">
                <a:latin typeface="Arial"/>
                <a:cs typeface="Arial"/>
              </a:rPr>
              <a:t>•  </a:t>
            </a:r>
            <a:r>
              <a:rPr sz="2100" spc="37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articolarle</a:t>
            </a:r>
            <a:r>
              <a:rPr sz="2000" spc="-7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abilità</a:t>
            </a:r>
            <a:r>
              <a:rPr sz="2000" spc="-4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conoscenze</a:t>
            </a:r>
            <a:endParaRPr sz="200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465"/>
              </a:spcBef>
            </a:pPr>
            <a:r>
              <a:rPr sz="2100" spc="0" dirty="0" smtClean="0">
                <a:latin typeface="Arial"/>
                <a:cs typeface="Arial"/>
              </a:rPr>
              <a:t>•  </a:t>
            </a:r>
            <a:r>
              <a:rPr sz="2100" spc="37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rilevare</a:t>
            </a:r>
            <a:r>
              <a:rPr sz="2000" spc="-6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“evidenze”,</a:t>
            </a:r>
            <a:r>
              <a:rPr sz="2000" spc="-10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ovvero</a:t>
            </a:r>
            <a:r>
              <a:rPr sz="2000" spc="-5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prestazioni</a:t>
            </a:r>
            <a:r>
              <a:rPr sz="2000" spc="-9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essenziali</a:t>
            </a:r>
            <a:endParaRPr sz="200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2385"/>
              </a:spcBef>
            </a:pPr>
            <a:r>
              <a:rPr sz="2100" spc="0" dirty="0" smtClean="0">
                <a:latin typeface="Arial"/>
                <a:cs typeface="Arial"/>
              </a:rPr>
              <a:t>•  </a:t>
            </a:r>
            <a:r>
              <a:rPr sz="2100" spc="37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individuare</a:t>
            </a:r>
            <a:r>
              <a:rPr sz="2000" spc="-7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saperi</a:t>
            </a:r>
            <a:r>
              <a:rPr sz="2000" spc="-5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essenziali;</a:t>
            </a:r>
            <a:endParaRPr sz="200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465"/>
              </a:spcBef>
            </a:pPr>
            <a:r>
              <a:rPr sz="2100" spc="0" dirty="0" smtClean="0">
                <a:latin typeface="Arial"/>
                <a:cs typeface="Arial"/>
              </a:rPr>
              <a:t>•  </a:t>
            </a:r>
            <a:r>
              <a:rPr sz="2100" spc="37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individuare</a:t>
            </a:r>
            <a:r>
              <a:rPr sz="2000" spc="-7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esempi</a:t>
            </a:r>
            <a:r>
              <a:rPr sz="2000" spc="-5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compiti</a:t>
            </a:r>
            <a:r>
              <a:rPr sz="2000" spc="-5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significativi</a:t>
            </a:r>
            <a:r>
              <a:rPr sz="2000" spc="-9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da</a:t>
            </a:r>
            <a:r>
              <a:rPr sz="2000" spc="-1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affidare</a:t>
            </a:r>
            <a:r>
              <a:rPr sz="2000" spc="-7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agli</a:t>
            </a:r>
            <a:endParaRPr sz="200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2385"/>
              </a:spcBef>
            </a:pPr>
            <a:r>
              <a:rPr sz="2100" spc="0" dirty="0" smtClean="0">
                <a:latin typeface="Arial"/>
                <a:cs typeface="Arial"/>
              </a:rPr>
              <a:t>•  </a:t>
            </a:r>
            <a:r>
              <a:rPr sz="2100" spc="37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definire</a:t>
            </a:r>
            <a:r>
              <a:rPr sz="2000" spc="-6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livelli</a:t>
            </a:r>
            <a:r>
              <a:rPr sz="2000" spc="-2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padronanza</a:t>
            </a:r>
            <a:r>
              <a:rPr sz="2000" spc="-10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(es.: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strutturando</a:t>
            </a:r>
            <a:endParaRPr sz="200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2385"/>
              </a:spcBef>
            </a:pPr>
            <a:r>
              <a:rPr sz="2100" spc="0" dirty="0" smtClean="0">
                <a:latin typeface="Arial"/>
                <a:cs typeface="Arial"/>
              </a:rPr>
              <a:t>•  </a:t>
            </a:r>
            <a:r>
              <a:rPr sz="2100" spc="37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strutturare</a:t>
            </a:r>
            <a:r>
              <a:rPr sz="2000" spc="-1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percorsi</a:t>
            </a:r>
            <a:r>
              <a:rPr sz="2000" spc="-7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didattici</a:t>
            </a:r>
            <a:r>
              <a:rPr sz="2000" spc="-6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(es.</a:t>
            </a:r>
            <a:r>
              <a:rPr sz="2000" spc="-4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unità</a:t>
            </a:r>
            <a:r>
              <a:rPr sz="2000" spc="-4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apprendimento)</a:t>
            </a:r>
            <a:endParaRPr sz="2000">
              <a:latin typeface="Arial"/>
              <a:cs typeface="Arial"/>
            </a:endParaRPr>
          </a:p>
          <a:p>
            <a:pPr marL="910583" marR="3040743" indent="-361950">
              <a:lnSpc>
                <a:spcPts val="2414"/>
              </a:lnSpc>
              <a:spcBef>
                <a:spcPts val="2385"/>
              </a:spcBef>
              <a:tabLst>
                <a:tab pos="901700" algn="l"/>
              </a:tabLst>
            </a:pPr>
            <a:r>
              <a:rPr sz="2100" spc="0" dirty="0" smtClean="0">
                <a:latin typeface="Arial"/>
                <a:cs typeface="Arial"/>
              </a:rPr>
              <a:t>•	</a:t>
            </a:r>
            <a:r>
              <a:rPr sz="2000" spc="0" dirty="0" smtClean="0">
                <a:latin typeface="Arial"/>
                <a:cs typeface="Arial"/>
              </a:rPr>
              <a:t>prevedere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attività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che</a:t>
            </a:r>
            <a:r>
              <a:rPr sz="2000" spc="-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permettano</a:t>
            </a:r>
            <a:r>
              <a:rPr sz="2000" spc="-1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all’allievo</a:t>
            </a:r>
            <a:r>
              <a:rPr sz="2000" spc="-5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 </a:t>
            </a:r>
            <a:endParaRPr sz="2000">
              <a:latin typeface="Arial"/>
              <a:cs typeface="Arial"/>
            </a:endParaRPr>
          </a:p>
          <a:p>
            <a:pPr marL="910583" marR="3040743">
              <a:lnSpc>
                <a:spcPts val="2299"/>
              </a:lnSpc>
              <a:spcBef>
                <a:spcPts val="1518"/>
              </a:spcBef>
              <a:tabLst>
                <a:tab pos="901700" algn="l"/>
              </a:tabLst>
            </a:pPr>
            <a:r>
              <a:rPr sz="2000" spc="0" dirty="0" smtClean="0">
                <a:latin typeface="Arial"/>
                <a:cs typeface="Arial"/>
              </a:rPr>
              <a:t>risolvere</a:t>
            </a:r>
            <a:r>
              <a:rPr sz="2000" spc="-7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problemi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61427" y="4311396"/>
            <a:ext cx="1626107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3999728" marR="1318996" indent="-1668777">
              <a:lnSpc>
                <a:spcPct val="100041"/>
              </a:lnSpc>
              <a:spcBef>
                <a:spcPts val="2091"/>
              </a:spcBef>
            </a:pPr>
            <a:r>
              <a:rPr sz="2800" b="1" spc="0" dirty="0" smtClean="0">
                <a:solidFill>
                  <a:srgbClr val="99CB00"/>
                </a:solidFill>
                <a:latin typeface="Arial"/>
                <a:cs typeface="Arial"/>
              </a:rPr>
              <a:t>UN TENTATIVO DI DEFINIZIONE INTEGRATO</a:t>
            </a:r>
            <a:endParaRPr sz="2800" dirty="0">
              <a:latin typeface="Arial"/>
              <a:cs typeface="Arial"/>
            </a:endParaRPr>
          </a:p>
          <a:p>
            <a:pPr marL="1386833" marR="808006" indent="-609599">
              <a:lnSpc>
                <a:spcPts val="3018"/>
              </a:lnSpc>
              <a:spcBef>
                <a:spcPts val="5015"/>
              </a:spcBef>
              <a:tabLst>
                <a:tab pos="1384300" algn="l"/>
                <a:tab pos="2286000" algn="l"/>
                <a:tab pos="3187700" algn="l"/>
              </a:tabLst>
            </a:pPr>
            <a:r>
              <a:rPr sz="2300" spc="0" dirty="0" smtClean="0">
                <a:latin typeface="PMingLiU"/>
                <a:cs typeface="PMingLiU"/>
              </a:rPr>
              <a:t>	</a:t>
            </a:r>
            <a:r>
              <a:rPr sz="2000" spc="0" dirty="0" smtClean="0">
                <a:latin typeface="Verdana"/>
                <a:cs typeface="Verdana"/>
              </a:rPr>
              <a:t>INTEGRAZIONE</a:t>
            </a:r>
            <a:r>
              <a:rPr sz="2000" spc="-31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DI</a:t>
            </a:r>
            <a:r>
              <a:rPr sz="2000" spc="1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CONOSCENZE</a:t>
            </a:r>
            <a:r>
              <a:rPr sz="2000" spc="-16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</a:t>
            </a:r>
            <a:r>
              <a:rPr sz="2000" spc="102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ABILITA’</a:t>
            </a:r>
            <a:r>
              <a:rPr sz="2000" spc="1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DI</a:t>
            </a:r>
            <a:r>
              <a:rPr sz="2000" spc="1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TIPO </a:t>
            </a:r>
            <a:endParaRPr sz="2000" dirty="0">
              <a:latin typeface="Verdana"/>
              <a:cs typeface="Verdana"/>
            </a:endParaRPr>
          </a:p>
          <a:p>
            <a:pPr marL="1386833" marR="808006">
              <a:lnSpc>
                <a:spcPts val="2430"/>
              </a:lnSpc>
              <a:tabLst>
                <a:tab pos="1384300" algn="l"/>
                <a:tab pos="2286000" algn="l"/>
                <a:tab pos="3187700" algn="l"/>
              </a:tabLst>
            </a:pPr>
            <a:r>
              <a:rPr sz="2000" spc="0" dirty="0" smtClean="0">
                <a:latin typeface="Verdana"/>
                <a:cs typeface="Verdana"/>
              </a:rPr>
              <a:t>COGNITIVO,	 PERSONALE, </a:t>
            </a:r>
            <a:r>
              <a:rPr sz="2000" spc="202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SOCIALE, RELAZIONALE PER</a:t>
            </a:r>
            <a:r>
              <a:rPr lang="it-IT" sz="2000" dirty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SVOLGERE UN’ATTIVITA’ E   </a:t>
            </a:r>
            <a:r>
              <a:rPr sz="2000" spc="50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RISO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V</a:t>
            </a:r>
            <a:r>
              <a:rPr sz="2000" spc="0" dirty="0" smtClean="0">
                <a:latin typeface="Verdana"/>
                <a:cs typeface="Verdana"/>
              </a:rPr>
              <a:t>ERE PROBLEMI;	“COMBINAZIONE  </a:t>
            </a:r>
            <a:r>
              <a:rPr sz="2000" spc="56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DI   </a:t>
            </a:r>
            <a:r>
              <a:rPr sz="2000" spc="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CONOSCENZE, ABILITÀ E</a:t>
            </a:r>
            <a:r>
              <a:rPr sz="2000" spc="-12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ATTITUDINI</a:t>
            </a:r>
            <a:r>
              <a:rPr sz="2000" spc="-12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APPROPRIATE</a:t>
            </a:r>
            <a:r>
              <a:rPr sz="2000" spc="-15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AL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4" dirty="0" smtClean="0">
                <a:latin typeface="Verdana"/>
                <a:cs typeface="Verdana"/>
              </a:rPr>
              <a:t>C</a:t>
            </a:r>
            <a:r>
              <a:rPr sz="2000" spc="0" dirty="0" smtClean="0">
                <a:latin typeface="Verdana"/>
                <a:cs typeface="Verdana"/>
              </a:rPr>
              <a:t>ONTESTO”</a:t>
            </a:r>
            <a:endParaRPr sz="2000" dirty="0">
              <a:latin typeface="Verdana"/>
              <a:cs typeface="Verdana"/>
            </a:endParaRPr>
          </a:p>
          <a:p>
            <a:pPr marL="777233">
              <a:lnSpc>
                <a:spcPts val="2725"/>
              </a:lnSpc>
            </a:pPr>
            <a:r>
              <a:rPr sz="3450" spc="0" baseline="-2208" dirty="0" smtClean="0">
                <a:latin typeface="PMingLiU"/>
                <a:cs typeface="PMingLiU"/>
              </a:rPr>
              <a:t> </a:t>
            </a:r>
            <a:r>
              <a:rPr sz="3450" spc="185" baseline="-2208" dirty="0" smtClean="0">
                <a:latin typeface="PMingLiU"/>
                <a:cs typeface="PMingLiU"/>
              </a:rPr>
              <a:t> </a:t>
            </a:r>
            <a:r>
              <a:rPr sz="3000" spc="0" baseline="-2742" dirty="0" smtClean="0">
                <a:latin typeface="Verdana"/>
                <a:cs typeface="Verdana"/>
              </a:rPr>
              <a:t>INTEGRAZIONE</a:t>
            </a:r>
            <a:r>
              <a:rPr sz="3000" spc="-146" baseline="-2742" dirty="0" smtClean="0">
                <a:latin typeface="Verdana"/>
                <a:cs typeface="Verdana"/>
              </a:rPr>
              <a:t> </a:t>
            </a:r>
            <a:r>
              <a:rPr sz="3000" spc="0" baseline="-2742" dirty="0" smtClean="0">
                <a:latin typeface="Verdana"/>
                <a:cs typeface="Verdana"/>
              </a:rPr>
              <a:t>DI:</a:t>
            </a:r>
            <a:endParaRPr sz="2000" dirty="0">
              <a:latin typeface="Verdana"/>
              <a:cs typeface="Verdana"/>
            </a:endParaRPr>
          </a:p>
          <a:p>
            <a:pPr marL="2148833" indent="-457200">
              <a:lnSpc>
                <a:spcPts val="2105"/>
              </a:lnSpc>
              <a:buFont typeface="Arial" panose="020B0604020202020204" pitchFamily="34" charset="0"/>
              <a:buChar char="•"/>
            </a:pPr>
            <a:r>
              <a:rPr sz="2775" spc="0" baseline="-1372" dirty="0" smtClean="0">
                <a:latin typeface="PMingLiU"/>
                <a:cs typeface="PMingLiU"/>
              </a:rPr>
              <a:t></a:t>
            </a:r>
            <a:r>
              <a:rPr sz="2775" spc="842" baseline="-1372" dirty="0" smtClean="0">
                <a:latin typeface="PMingLiU"/>
                <a:cs typeface="PMingLiU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Sapere  (conoscenze)</a:t>
            </a:r>
            <a:endParaRPr sz="1600" dirty="0">
              <a:latin typeface="Verdana"/>
              <a:cs typeface="Verdana"/>
            </a:endParaRPr>
          </a:p>
          <a:p>
            <a:pPr marL="2148833" indent="-457200">
              <a:lnSpc>
                <a:spcPts val="211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sz="2775" spc="0" baseline="-1372" dirty="0" smtClean="0">
                <a:latin typeface="PMingLiU"/>
                <a:cs typeface="PMingLiU"/>
              </a:rPr>
              <a:t></a:t>
            </a:r>
            <a:r>
              <a:rPr sz="2775" spc="842" baseline="-1372" dirty="0" smtClean="0">
                <a:latin typeface="PMingLiU"/>
                <a:cs typeface="PMingLiU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Saper</a:t>
            </a:r>
            <a:r>
              <a:rPr sz="2400" spc="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fare (abilità)</a:t>
            </a:r>
            <a:endParaRPr sz="1600" dirty="0">
              <a:latin typeface="Verdana"/>
              <a:cs typeface="Verdana"/>
            </a:endParaRPr>
          </a:p>
          <a:p>
            <a:pPr marL="2148833" indent="-457200">
              <a:lnSpc>
                <a:spcPts val="2110"/>
              </a:lnSpc>
              <a:buFont typeface="Arial" panose="020B0604020202020204" pitchFamily="34" charset="0"/>
              <a:buChar char="•"/>
            </a:pPr>
            <a:r>
              <a:rPr sz="2775" spc="0" baseline="-1372" dirty="0" smtClean="0">
                <a:latin typeface="PMingLiU"/>
                <a:cs typeface="PMingLiU"/>
              </a:rPr>
              <a:t></a:t>
            </a:r>
            <a:r>
              <a:rPr sz="2775" spc="842" baseline="-1372" dirty="0" smtClean="0">
                <a:latin typeface="PMingLiU"/>
                <a:cs typeface="PMingLiU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Sapere come</a:t>
            </a:r>
            <a:r>
              <a:rPr sz="2400" spc="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fare (abilità complessa)</a:t>
            </a:r>
            <a:endParaRPr sz="1600" dirty="0">
              <a:latin typeface="Verdana"/>
              <a:cs typeface="Verdana"/>
            </a:endParaRPr>
          </a:p>
          <a:p>
            <a:pPr marL="2148833" indent="-457200">
              <a:lnSpc>
                <a:spcPts val="2110"/>
              </a:lnSpc>
              <a:buFont typeface="Arial" panose="020B0604020202020204" pitchFamily="34" charset="0"/>
              <a:buChar char="•"/>
            </a:pPr>
            <a:r>
              <a:rPr sz="2775" spc="0" baseline="-1372" dirty="0" smtClean="0">
                <a:latin typeface="PMingLiU"/>
                <a:cs typeface="PMingLiU"/>
              </a:rPr>
              <a:t></a:t>
            </a:r>
            <a:r>
              <a:rPr sz="2775" spc="842" baseline="-1372" dirty="0" smtClean="0">
                <a:latin typeface="PMingLiU"/>
                <a:cs typeface="PMingLiU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Sapere perché (metacognizione)</a:t>
            </a:r>
            <a:endParaRPr sz="1600" dirty="0">
              <a:latin typeface="Verdana"/>
              <a:cs typeface="Verdana"/>
            </a:endParaRPr>
          </a:p>
          <a:p>
            <a:pPr marL="2148833" indent="-457200">
              <a:lnSpc>
                <a:spcPts val="2110"/>
              </a:lnSpc>
              <a:buFont typeface="Arial" panose="020B0604020202020204" pitchFamily="34" charset="0"/>
              <a:buChar char="•"/>
            </a:pPr>
            <a:r>
              <a:rPr sz="2775" spc="0" baseline="-1372" dirty="0" smtClean="0">
                <a:latin typeface="PMingLiU"/>
                <a:cs typeface="PMingLiU"/>
              </a:rPr>
              <a:t></a:t>
            </a:r>
            <a:r>
              <a:rPr sz="2775" spc="842" baseline="-1372" dirty="0" smtClean="0">
                <a:latin typeface="PMingLiU"/>
                <a:cs typeface="PMingLiU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Generalizzare, trasferire</a:t>
            </a:r>
            <a:endParaRPr sz="1600" dirty="0">
              <a:latin typeface="Verdana"/>
              <a:cs typeface="Verdana"/>
            </a:endParaRPr>
          </a:p>
          <a:p>
            <a:pPr marL="2148833" indent="-457200">
              <a:lnSpc>
                <a:spcPts val="2110"/>
              </a:lnSpc>
              <a:buFont typeface="Arial" panose="020B0604020202020204" pitchFamily="34" charset="0"/>
              <a:buChar char="•"/>
            </a:pPr>
            <a:r>
              <a:rPr sz="2775" spc="0" baseline="-1372" dirty="0" smtClean="0">
                <a:latin typeface="PMingLiU"/>
                <a:cs typeface="PMingLiU"/>
              </a:rPr>
              <a:t></a:t>
            </a:r>
            <a:r>
              <a:rPr sz="2775" spc="842" baseline="-1372" dirty="0" smtClean="0">
                <a:latin typeface="PMingLiU"/>
                <a:cs typeface="PMingLiU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Ideare,</a:t>
            </a:r>
            <a:r>
              <a:rPr sz="2400" spc="14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progettare,</a:t>
            </a:r>
            <a:r>
              <a:rPr sz="2400" spc="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affrontare,</a:t>
            </a:r>
            <a:r>
              <a:rPr sz="2400" spc="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gestire</a:t>
            </a:r>
            <a:endParaRPr sz="1600" dirty="0">
              <a:latin typeface="Verdana"/>
              <a:cs typeface="Verdana"/>
            </a:endParaRPr>
          </a:p>
          <a:p>
            <a:pPr marL="2148833" indent="-457200">
              <a:lnSpc>
                <a:spcPts val="2110"/>
              </a:lnSpc>
              <a:buFont typeface="Arial" panose="020B0604020202020204" pitchFamily="34" charset="0"/>
              <a:buChar char="•"/>
            </a:pPr>
            <a:r>
              <a:rPr sz="2775" spc="0" baseline="-1372" dirty="0" smtClean="0">
                <a:latin typeface="PMingLiU"/>
                <a:cs typeface="PMingLiU"/>
              </a:rPr>
              <a:t></a:t>
            </a:r>
            <a:r>
              <a:rPr sz="2775" spc="842" baseline="-1372" dirty="0" smtClean="0">
                <a:latin typeface="PMingLiU"/>
                <a:cs typeface="PMingLiU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Collaborare,</a:t>
            </a:r>
            <a:r>
              <a:rPr sz="2400" spc="1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relazionarsi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2039" y="958596"/>
            <a:ext cx="8028432" cy="435102"/>
          </a:xfrm>
          <a:custGeom>
            <a:avLst/>
            <a:gdLst/>
            <a:ahLst/>
            <a:cxnLst/>
            <a:rect l="l" t="t" r="r" b="b"/>
            <a:pathLst>
              <a:path w="8028432" h="435102">
                <a:moveTo>
                  <a:pt x="0" y="0"/>
                </a:moveTo>
                <a:lnTo>
                  <a:pt x="0" y="435101"/>
                </a:lnTo>
                <a:lnTo>
                  <a:pt x="8028432" y="435101"/>
                </a:lnTo>
                <a:lnTo>
                  <a:pt x="802843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CC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2039" y="1393697"/>
            <a:ext cx="3558540" cy="572262"/>
          </a:xfrm>
          <a:custGeom>
            <a:avLst/>
            <a:gdLst/>
            <a:ahLst/>
            <a:cxnLst/>
            <a:rect l="l" t="t" r="r" b="b"/>
            <a:pathLst>
              <a:path w="3558540" h="572262">
                <a:moveTo>
                  <a:pt x="0" y="0"/>
                </a:moveTo>
                <a:lnTo>
                  <a:pt x="0" y="572262"/>
                </a:lnTo>
                <a:lnTo>
                  <a:pt x="3558540" y="572262"/>
                </a:lnTo>
                <a:lnTo>
                  <a:pt x="3558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CC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0579" y="1679447"/>
            <a:ext cx="4469892" cy="286512"/>
          </a:xfrm>
          <a:custGeom>
            <a:avLst/>
            <a:gdLst/>
            <a:ahLst/>
            <a:cxnLst/>
            <a:rect l="l" t="t" r="r" b="b"/>
            <a:pathLst>
              <a:path w="4469892" h="286512">
                <a:moveTo>
                  <a:pt x="0" y="0"/>
                </a:moveTo>
                <a:lnTo>
                  <a:pt x="0" y="286512"/>
                </a:lnTo>
                <a:lnTo>
                  <a:pt x="4469892" y="286512"/>
                </a:lnTo>
                <a:lnTo>
                  <a:pt x="446989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CC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90198" y="1386839"/>
            <a:ext cx="0" cy="5369814"/>
          </a:xfrm>
          <a:custGeom>
            <a:avLst/>
            <a:gdLst/>
            <a:ahLst/>
            <a:cxnLst/>
            <a:rect l="l" t="t" r="r" b="b"/>
            <a:pathLst>
              <a:path h="5369814">
                <a:moveTo>
                  <a:pt x="0" y="0"/>
                </a:moveTo>
                <a:lnTo>
                  <a:pt x="0" y="5369814"/>
                </a:lnTo>
              </a:path>
            </a:pathLst>
          </a:custGeom>
          <a:ln w="142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60852" y="952500"/>
            <a:ext cx="0" cy="5804154"/>
          </a:xfrm>
          <a:custGeom>
            <a:avLst/>
            <a:gdLst/>
            <a:ahLst/>
            <a:cxnLst/>
            <a:rect l="l" t="t" r="r" b="b"/>
            <a:pathLst>
              <a:path h="5804154">
                <a:moveTo>
                  <a:pt x="0" y="0"/>
                </a:moveTo>
                <a:lnTo>
                  <a:pt x="0" y="5804154"/>
                </a:lnTo>
              </a:path>
            </a:pathLst>
          </a:custGeom>
          <a:ln w="142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5943" y="1393316"/>
            <a:ext cx="8041386" cy="0"/>
          </a:xfrm>
          <a:custGeom>
            <a:avLst/>
            <a:gdLst/>
            <a:ahLst/>
            <a:cxnLst/>
            <a:rect l="l" t="t" r="r" b="b"/>
            <a:pathLst>
              <a:path w="8041386">
                <a:moveTo>
                  <a:pt x="8041386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25943" y="1679447"/>
            <a:ext cx="8041385" cy="0"/>
          </a:xfrm>
          <a:custGeom>
            <a:avLst/>
            <a:gdLst/>
            <a:ahLst/>
            <a:cxnLst/>
            <a:rect l="l" t="t" r="r" b="b"/>
            <a:pathLst>
              <a:path w="8041385">
                <a:moveTo>
                  <a:pt x="8041385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5943" y="1965578"/>
            <a:ext cx="8041385" cy="0"/>
          </a:xfrm>
          <a:custGeom>
            <a:avLst/>
            <a:gdLst/>
            <a:ahLst/>
            <a:cxnLst/>
            <a:rect l="l" t="t" r="r" b="b"/>
            <a:pathLst>
              <a:path w="8041385">
                <a:moveTo>
                  <a:pt x="8041385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32420" y="952500"/>
            <a:ext cx="0" cy="5804154"/>
          </a:xfrm>
          <a:custGeom>
            <a:avLst/>
            <a:gdLst/>
            <a:ahLst/>
            <a:cxnLst/>
            <a:rect l="l" t="t" r="r" b="b"/>
            <a:pathLst>
              <a:path h="5804154">
                <a:moveTo>
                  <a:pt x="0" y="0"/>
                </a:moveTo>
                <a:lnTo>
                  <a:pt x="0" y="5804154"/>
                </a:lnTo>
              </a:path>
            </a:pathLst>
          </a:custGeom>
          <a:ln w="142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5943" y="958976"/>
            <a:ext cx="8041386" cy="0"/>
          </a:xfrm>
          <a:custGeom>
            <a:avLst/>
            <a:gdLst/>
            <a:ahLst/>
            <a:cxnLst/>
            <a:rect l="l" t="t" r="r" b="b"/>
            <a:pathLst>
              <a:path w="8041386">
                <a:moveTo>
                  <a:pt x="8041386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25943" y="6750177"/>
            <a:ext cx="8041385" cy="0"/>
          </a:xfrm>
          <a:custGeom>
            <a:avLst/>
            <a:gdLst/>
            <a:ahLst/>
            <a:cxnLst/>
            <a:rect l="l" t="t" r="r" b="b"/>
            <a:pathLst>
              <a:path w="8041385">
                <a:moveTo>
                  <a:pt x="8041385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2039" y="4961382"/>
            <a:ext cx="3505200" cy="1788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32420" y="958976"/>
            <a:ext cx="8028432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232420" y="1393317"/>
            <a:ext cx="3557778" cy="286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790198" y="1393317"/>
            <a:ext cx="4470654" cy="286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232420" y="1679447"/>
            <a:ext cx="3557778" cy="286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790198" y="1679447"/>
            <a:ext cx="4470654" cy="286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232420" y="1965578"/>
            <a:ext cx="3557778" cy="47845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790198" y="1965578"/>
            <a:ext cx="4470654" cy="47845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"/>
              </a:spcBef>
            </a:pPr>
            <a:endParaRPr sz="800" dirty="0"/>
          </a:p>
          <a:p>
            <a:pPr marL="3145021" marR="3347116" algn="ctr">
              <a:lnSpc>
                <a:spcPct val="95621"/>
              </a:lnSpc>
              <a:spcBef>
                <a:spcPts val="5000"/>
              </a:spcBef>
            </a:pPr>
            <a:r>
              <a:rPr lang="it-IT" sz="2000" b="1" i="1" spc="0" dirty="0" smtClean="0">
                <a:latin typeface="Arial Narrow"/>
                <a:cs typeface="Arial Narrow"/>
              </a:rPr>
              <a:t>C</a:t>
            </a:r>
            <a:r>
              <a:rPr sz="2000" b="1" i="1" spc="0" dirty="0" err="1" smtClean="0">
                <a:latin typeface="Arial Narrow"/>
                <a:cs typeface="Arial Narrow"/>
              </a:rPr>
              <a:t>ompiti</a:t>
            </a:r>
            <a:r>
              <a:rPr sz="2000" b="1" i="1" spc="0" dirty="0" smtClean="0">
                <a:latin typeface="Arial Narrow"/>
                <a:cs typeface="Arial Narrow"/>
              </a:rPr>
              <a:t> </a:t>
            </a:r>
            <a:r>
              <a:rPr sz="2000" b="1" i="1" spc="0" dirty="0" smtClean="0">
                <a:latin typeface="Arial Narrow"/>
                <a:cs typeface="Arial Narrow"/>
              </a:rPr>
              <a:t>significativi</a:t>
            </a:r>
            <a:endParaRPr sz="2000" dirty="0">
              <a:latin typeface="Arial Narrow"/>
              <a:cs typeface="Arial Narrow"/>
            </a:endParaRPr>
          </a:p>
          <a:p>
            <a:pPr marL="1924043" marR="2160992" indent="-721613">
              <a:lnSpc>
                <a:spcPts val="1376"/>
              </a:lnSpc>
              <a:spcBef>
                <a:spcPts val="1159"/>
              </a:spcBef>
            </a:pPr>
            <a:r>
              <a:rPr sz="1800" b="1" spc="0" baseline="-14524" dirty="0" smtClean="0">
                <a:latin typeface="Arial Narrow"/>
                <a:cs typeface="Arial Narrow"/>
              </a:rPr>
              <a:t>COMPETEN</a:t>
            </a:r>
            <a:r>
              <a:rPr sz="1800" b="1" spc="4" baseline="-14524" dirty="0" smtClean="0">
                <a:latin typeface="Arial Narrow"/>
                <a:cs typeface="Arial Narrow"/>
              </a:rPr>
              <a:t>Z</a:t>
            </a:r>
            <a:r>
              <a:rPr sz="1800" b="1" spc="0" baseline="-14524" dirty="0" smtClean="0">
                <a:latin typeface="Arial Narrow"/>
                <a:cs typeface="Arial Narrow"/>
              </a:rPr>
              <a:t>A</a:t>
            </a:r>
            <a:r>
              <a:rPr sz="1800" b="1" spc="-4" baseline="-14524" dirty="0" smtClean="0">
                <a:latin typeface="Arial Narrow"/>
                <a:cs typeface="Arial Narrow"/>
              </a:rPr>
              <a:t> </a:t>
            </a:r>
            <a:r>
              <a:rPr sz="1800" b="1" spc="0" baseline="-14524" dirty="0" smtClean="0">
                <a:latin typeface="Arial Narrow"/>
                <a:cs typeface="Arial Narrow"/>
              </a:rPr>
              <a:t>CHI</a:t>
            </a:r>
            <a:r>
              <a:rPr sz="1800" b="1" spc="-75" baseline="-14524" dirty="0" smtClean="0">
                <a:latin typeface="Arial Narrow"/>
                <a:cs typeface="Arial Narrow"/>
              </a:rPr>
              <a:t>A</a:t>
            </a:r>
            <a:r>
              <a:rPr sz="1800" b="1" spc="0" baseline="-14524" dirty="0" smtClean="0">
                <a:latin typeface="Arial Narrow"/>
                <a:cs typeface="Arial Narrow"/>
              </a:rPr>
              <a:t>VE</a:t>
            </a:r>
            <a:r>
              <a:rPr sz="1800" b="1" spc="29" baseline="-14524" dirty="0" smtClean="0">
                <a:latin typeface="Arial Narrow"/>
                <a:cs typeface="Arial Narrow"/>
              </a:rPr>
              <a:t> </a:t>
            </a:r>
            <a:r>
              <a:rPr sz="1800" b="1" spc="0" baseline="-14524" dirty="0" smtClean="0">
                <a:latin typeface="Arial Narrow"/>
                <a:cs typeface="Arial Narrow"/>
              </a:rPr>
              <a:t>EUROPEA:                     </a:t>
            </a:r>
            <a:r>
              <a:rPr sz="1800" b="1" spc="273" baseline="-14524" dirty="0" smtClean="0">
                <a:latin typeface="Arial Narrow"/>
                <a:cs typeface="Arial Narrow"/>
              </a:rPr>
              <a:t> </a:t>
            </a:r>
            <a:r>
              <a:rPr sz="1200" b="1" spc="0" dirty="0" smtClean="0">
                <a:latin typeface="Arial Narrow"/>
                <a:cs typeface="Arial Narrow"/>
              </a:rPr>
              <a:t>COMUNICAZIONE</a:t>
            </a:r>
            <a:r>
              <a:rPr sz="1200" b="1" spc="24" dirty="0" smtClean="0">
                <a:latin typeface="Arial Narrow"/>
                <a:cs typeface="Arial Narrow"/>
              </a:rPr>
              <a:t> </a:t>
            </a:r>
            <a:r>
              <a:rPr sz="1200" b="1" spc="0" dirty="0" smtClean="0">
                <a:latin typeface="Arial Narrow"/>
                <a:cs typeface="Arial Narrow"/>
              </a:rPr>
              <a:t>NELLE</a:t>
            </a:r>
            <a:r>
              <a:rPr sz="1200" b="1" spc="24" dirty="0" smtClean="0">
                <a:latin typeface="Arial Narrow"/>
                <a:cs typeface="Arial Narrow"/>
              </a:rPr>
              <a:t> </a:t>
            </a:r>
            <a:r>
              <a:rPr sz="1200" b="1" spc="0" dirty="0" smtClean="0">
                <a:latin typeface="Arial Narrow"/>
                <a:cs typeface="Arial Narrow"/>
              </a:rPr>
              <a:t>LINGUE</a:t>
            </a:r>
            <a:r>
              <a:rPr sz="1200" b="1" spc="4" dirty="0" smtClean="0">
                <a:latin typeface="Arial Narrow"/>
                <a:cs typeface="Arial Narrow"/>
              </a:rPr>
              <a:t> </a:t>
            </a:r>
            <a:r>
              <a:rPr sz="1200" b="1" spc="0" dirty="0" smtClean="0">
                <a:latin typeface="Arial Narrow"/>
                <a:cs typeface="Arial Narrow"/>
              </a:rPr>
              <a:t>STRANIERE </a:t>
            </a:r>
            <a:endParaRPr sz="1200" dirty="0">
              <a:latin typeface="Arial Narrow"/>
              <a:cs typeface="Arial Narrow"/>
            </a:endParaRPr>
          </a:p>
          <a:p>
            <a:pPr marL="1924043" marR="2160992">
              <a:lnSpc>
                <a:spcPts val="1376"/>
              </a:lnSpc>
              <a:spcBef>
                <a:spcPts val="878"/>
              </a:spcBef>
            </a:pPr>
            <a:r>
              <a:rPr sz="1200" b="1" spc="0" dirty="0" smtClean="0">
                <a:latin typeface="Arial Narrow"/>
                <a:cs typeface="Arial Narrow"/>
              </a:rPr>
              <a:t>EVIDEN</a:t>
            </a:r>
            <a:r>
              <a:rPr sz="1200" b="1" spc="4" dirty="0" smtClean="0">
                <a:latin typeface="Arial Narrow"/>
                <a:cs typeface="Arial Narrow"/>
              </a:rPr>
              <a:t>Z</a:t>
            </a:r>
            <a:r>
              <a:rPr sz="1200" b="1" spc="0" dirty="0" smtClean="0">
                <a:latin typeface="Arial Narrow"/>
                <a:cs typeface="Arial Narrow"/>
              </a:rPr>
              <a:t>E                                                                                     </a:t>
            </a:r>
            <a:r>
              <a:rPr sz="1200" b="1" spc="64" dirty="0" smtClean="0">
                <a:latin typeface="Arial Narrow"/>
                <a:cs typeface="Arial Narrow"/>
              </a:rPr>
              <a:t> </a:t>
            </a:r>
            <a:r>
              <a:rPr sz="1200" b="1" spc="0" dirty="0" smtClean="0">
                <a:latin typeface="Arial Narrow"/>
                <a:cs typeface="Arial Narrow"/>
              </a:rPr>
              <a:t>COMPITI</a:t>
            </a:r>
            <a:r>
              <a:rPr sz="1200" b="1" spc="9" dirty="0" smtClean="0">
                <a:latin typeface="Arial Narrow"/>
                <a:cs typeface="Arial Narrow"/>
              </a:rPr>
              <a:t> </a:t>
            </a:r>
            <a:r>
              <a:rPr sz="1200" b="1" spc="0" dirty="0" smtClean="0">
                <a:latin typeface="Arial Narrow"/>
                <a:cs typeface="Arial Narrow"/>
              </a:rPr>
              <a:t>SIGNIFIC</a:t>
            </a:r>
            <a:r>
              <a:rPr sz="1200" b="1" spc="-75" dirty="0" smtClean="0">
                <a:latin typeface="Arial Narrow"/>
                <a:cs typeface="Arial Narrow"/>
              </a:rPr>
              <a:t>A</a:t>
            </a:r>
            <a:r>
              <a:rPr sz="1200" b="1" spc="0" dirty="0" smtClean="0">
                <a:latin typeface="Arial Narrow"/>
                <a:cs typeface="Arial Narrow"/>
              </a:rPr>
              <a:t>TIVI</a:t>
            </a:r>
            <a:endParaRPr sz="1200" dirty="0">
              <a:latin typeface="Arial Narrow"/>
              <a:cs typeface="Arial Narrow"/>
            </a:endParaRPr>
          </a:p>
          <a:p>
            <a:pPr marL="4043052" marR="4500404" algn="ctr">
              <a:lnSpc>
                <a:spcPct val="95621"/>
              </a:lnSpc>
              <a:spcBef>
                <a:spcPts val="895"/>
              </a:spcBef>
            </a:pPr>
            <a:r>
              <a:rPr sz="1400" b="1" spc="0" dirty="0" smtClean="0">
                <a:latin typeface="Arial Narrow"/>
                <a:cs typeface="Arial Narrow"/>
              </a:rPr>
              <a:t>ESEMPI</a:t>
            </a:r>
            <a:endParaRPr sz="1400" dirty="0">
              <a:latin typeface="Arial Narrow"/>
              <a:cs typeface="Arial Narrow"/>
            </a:endParaRPr>
          </a:p>
          <a:p>
            <a:pPr marL="511295">
              <a:lnSpc>
                <a:spcPct val="95621"/>
              </a:lnSpc>
              <a:spcBef>
                <a:spcPts val="325"/>
              </a:spcBef>
            </a:pPr>
            <a:r>
              <a:rPr sz="1400" spc="0" dirty="0" smtClean="0">
                <a:latin typeface="Arial Narrow"/>
                <a:cs typeface="Arial Narrow"/>
              </a:rPr>
              <a:t>Inte</a:t>
            </a:r>
            <a:r>
              <a:rPr sz="1400" spc="9" dirty="0" smtClean="0">
                <a:latin typeface="Arial Narrow"/>
                <a:cs typeface="Arial Narrow"/>
              </a:rPr>
              <a:t>r</a:t>
            </a:r>
            <a:r>
              <a:rPr sz="1400" spc="0" dirty="0" smtClean="0">
                <a:latin typeface="Arial Narrow"/>
                <a:cs typeface="Arial Narrow"/>
              </a:rPr>
              <a:t>agisce</a:t>
            </a:r>
            <a:r>
              <a:rPr sz="1400" spc="18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verbalmente</a:t>
            </a:r>
            <a:r>
              <a:rPr sz="1400" spc="1" dirty="0" smtClean="0">
                <a:latin typeface="Arial Narrow"/>
                <a:cs typeface="Arial Narrow"/>
              </a:rPr>
              <a:t> </a:t>
            </a:r>
            <a:r>
              <a:rPr sz="1400" spc="9" dirty="0" smtClean="0">
                <a:latin typeface="Arial Narrow"/>
                <a:cs typeface="Arial Narrow"/>
              </a:rPr>
              <a:t>c</a:t>
            </a:r>
            <a:r>
              <a:rPr sz="1400" spc="0" dirty="0" smtClean="0">
                <a:latin typeface="Arial Narrow"/>
                <a:cs typeface="Arial Narrow"/>
              </a:rPr>
              <a:t>on</a:t>
            </a:r>
            <a:r>
              <a:rPr sz="1400" spc="51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interlocutori</a:t>
            </a:r>
            <a:r>
              <a:rPr sz="1400" spc="10" dirty="0" smtClean="0">
                <a:latin typeface="Arial Narrow"/>
                <a:cs typeface="Arial Narrow"/>
              </a:rPr>
              <a:t> </a:t>
            </a:r>
            <a:r>
              <a:rPr sz="1400" spc="4" dirty="0" smtClean="0">
                <a:latin typeface="Arial Narrow"/>
                <a:cs typeface="Arial Narrow"/>
              </a:rPr>
              <a:t>c</a:t>
            </a:r>
            <a:r>
              <a:rPr sz="1400" spc="0" dirty="0" smtClean="0">
                <a:latin typeface="Arial Narrow"/>
                <a:cs typeface="Arial Narrow"/>
              </a:rPr>
              <a:t>ollabo</a:t>
            </a:r>
            <a:r>
              <a:rPr sz="1400" spc="9" dirty="0" smtClean="0">
                <a:latin typeface="Arial Narrow"/>
                <a:cs typeface="Arial Narrow"/>
              </a:rPr>
              <a:t>r</a:t>
            </a:r>
            <a:r>
              <a:rPr sz="1400" spc="0" dirty="0" smtClean="0">
                <a:latin typeface="Arial Narrow"/>
                <a:cs typeface="Arial Narrow"/>
              </a:rPr>
              <a:t>anti </a:t>
            </a:r>
            <a:r>
              <a:rPr sz="1400" spc="155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In</a:t>
            </a:r>
            <a:r>
              <a:rPr sz="1400" spc="10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contesti</a:t>
            </a:r>
            <a:r>
              <a:rPr sz="1400" spc="-19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simulati,</a:t>
            </a:r>
            <a:r>
              <a:rPr sz="1400" spc="-22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interagire</a:t>
            </a:r>
            <a:r>
              <a:rPr sz="1400" spc="-17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con</a:t>
            </a:r>
            <a:r>
              <a:rPr sz="1400" spc="-1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coetanei</a:t>
            </a:r>
            <a:r>
              <a:rPr sz="1400" spc="-28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in</a:t>
            </a:r>
            <a:r>
              <a:rPr sz="1400" spc="-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lingua</a:t>
            </a:r>
            <a:r>
              <a:rPr sz="1400" spc="-25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straniera</a:t>
            </a:r>
            <a:endParaRPr sz="1400" dirty="0">
              <a:latin typeface="Arial Narrow"/>
              <a:cs typeface="Arial Narrow"/>
            </a:endParaRPr>
          </a:p>
          <a:p>
            <a:pPr marL="511295" marR="727244">
              <a:lnSpc>
                <a:spcPts val="1606"/>
              </a:lnSpc>
              <a:spcBef>
                <a:spcPts val="325"/>
              </a:spcBef>
            </a:pPr>
            <a:r>
              <a:rPr sz="1400" spc="0" dirty="0" smtClean="0">
                <a:latin typeface="Arial Narrow"/>
                <a:cs typeface="Arial Narrow"/>
              </a:rPr>
              <a:t>su</a:t>
            </a:r>
            <a:r>
              <a:rPr sz="1400" spc="-12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argomenti</a:t>
            </a:r>
            <a:r>
              <a:rPr sz="1400" spc="-20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di</a:t>
            </a:r>
            <a:r>
              <a:rPr sz="1400" spc="-8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diretta</a:t>
            </a:r>
            <a:r>
              <a:rPr sz="1400" spc="-11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esperienza</a:t>
            </a:r>
            <a:r>
              <a:rPr sz="1400" spc="-41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e</a:t>
            </a:r>
            <a:r>
              <a:rPr sz="1400" spc="-6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routinari               </a:t>
            </a:r>
            <a:r>
              <a:rPr sz="1400" spc="118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simulando</a:t>
            </a:r>
            <a:r>
              <a:rPr sz="1400" spc="-37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una</a:t>
            </a:r>
            <a:r>
              <a:rPr sz="1400" spc="-4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semplice</a:t>
            </a:r>
            <a:r>
              <a:rPr sz="1400" spc="-30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conversazione</a:t>
            </a:r>
            <a:r>
              <a:rPr sz="1400" spc="-58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</a:t>
            </a:r>
            <a:r>
              <a:rPr sz="1400" spc="4" dirty="0" smtClean="0">
                <a:latin typeface="Arial Narrow"/>
                <a:cs typeface="Arial Narrow"/>
              </a:rPr>
              <a:t>n</a:t>
            </a:r>
            <a:r>
              <a:rPr sz="1400" spc="0" dirty="0" smtClean="0">
                <a:latin typeface="Arial Narrow"/>
                <a:cs typeface="Arial Narrow"/>
              </a:rPr>
              <a:t>centrata</a:t>
            </a:r>
            <a:r>
              <a:rPr sz="1400" spc="-20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su</a:t>
            </a:r>
            <a:r>
              <a:rPr sz="1400" spc="-7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aspetti</a:t>
            </a:r>
            <a:r>
              <a:rPr sz="1400" spc="-8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di</a:t>
            </a:r>
            <a:r>
              <a:rPr sz="1400" spc="-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vita </a:t>
            </a:r>
            <a:endParaRPr sz="1400" dirty="0">
              <a:latin typeface="Arial Narrow"/>
              <a:cs typeface="Arial Narrow"/>
            </a:endParaRPr>
          </a:p>
          <a:p>
            <a:pPr marL="511295" marR="727244">
              <a:lnSpc>
                <a:spcPts val="1606"/>
              </a:lnSpc>
              <a:spcBef>
                <a:spcPts val="326"/>
              </a:spcBef>
            </a:pPr>
            <a:r>
              <a:rPr sz="1400" spc="0" dirty="0" smtClean="0">
                <a:latin typeface="Arial Narrow"/>
                <a:cs typeface="Arial Narrow"/>
              </a:rPr>
              <a:t>Scrive</a:t>
            </a:r>
            <a:r>
              <a:rPr sz="1400" spc="207" dirty="0" smtClean="0">
                <a:latin typeface="Arial Narrow"/>
                <a:cs typeface="Arial Narrow"/>
              </a:rPr>
              <a:t> </a:t>
            </a:r>
            <a:r>
              <a:rPr sz="1400" spc="9" dirty="0" smtClean="0">
                <a:latin typeface="Arial Narrow"/>
                <a:cs typeface="Arial Narrow"/>
              </a:rPr>
              <a:t>s</a:t>
            </a:r>
            <a:r>
              <a:rPr sz="1400" spc="4" dirty="0" smtClean="0">
                <a:latin typeface="Arial Narrow"/>
                <a:cs typeface="Arial Narrow"/>
              </a:rPr>
              <a:t>e</a:t>
            </a:r>
            <a:r>
              <a:rPr sz="1400" spc="0" dirty="0" smtClean="0">
                <a:latin typeface="Arial Narrow"/>
                <a:cs typeface="Arial Narrow"/>
              </a:rPr>
              <a:t>mplici</a:t>
            </a:r>
            <a:r>
              <a:rPr sz="1400" spc="192" dirty="0" smtClean="0">
                <a:latin typeface="Arial Narrow"/>
                <a:cs typeface="Arial Narrow"/>
              </a:rPr>
              <a:t> </a:t>
            </a:r>
            <a:r>
              <a:rPr sz="1400" spc="4" dirty="0" smtClean="0">
                <a:latin typeface="Arial Narrow"/>
                <a:cs typeface="Arial Narrow"/>
              </a:rPr>
              <a:t>c</a:t>
            </a:r>
            <a:r>
              <a:rPr sz="1400" spc="0" dirty="0" smtClean="0">
                <a:latin typeface="Arial Narrow"/>
                <a:cs typeface="Arial Narrow"/>
              </a:rPr>
              <a:t>omunicazioni</a:t>
            </a:r>
            <a:r>
              <a:rPr sz="1400" spc="161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relative</a:t>
            </a:r>
            <a:r>
              <a:rPr sz="1400" spc="212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a</a:t>
            </a:r>
            <a:r>
              <a:rPr sz="1400" spc="237" dirty="0" smtClean="0">
                <a:latin typeface="Arial Narrow"/>
                <a:cs typeface="Arial Narrow"/>
              </a:rPr>
              <a:t> </a:t>
            </a:r>
            <a:r>
              <a:rPr sz="1400" spc="4" dirty="0" smtClean="0">
                <a:latin typeface="Arial Narrow"/>
                <a:cs typeface="Arial Narrow"/>
              </a:rPr>
              <a:t>c</a:t>
            </a:r>
            <a:r>
              <a:rPr sz="1400" spc="0" dirty="0" smtClean="0">
                <a:latin typeface="Arial Narrow"/>
                <a:cs typeface="Arial Narrow"/>
              </a:rPr>
              <a:t>onte</a:t>
            </a:r>
            <a:r>
              <a:rPr sz="1400" spc="9" dirty="0" smtClean="0">
                <a:latin typeface="Arial Narrow"/>
                <a:cs typeface="Arial Narrow"/>
              </a:rPr>
              <a:t>s</a:t>
            </a:r>
            <a:r>
              <a:rPr sz="1400" spc="0" dirty="0" smtClean="0">
                <a:latin typeface="Arial Narrow"/>
                <a:cs typeface="Arial Narrow"/>
              </a:rPr>
              <a:t>ti</a:t>
            </a:r>
            <a:r>
              <a:rPr sz="1400" spc="209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di </a:t>
            </a:r>
            <a:r>
              <a:rPr sz="1400" spc="205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quotidiana:</a:t>
            </a:r>
            <a:r>
              <a:rPr sz="1400" spc="-26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le</a:t>
            </a:r>
            <a:r>
              <a:rPr sz="1400" spc="-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abitudini,</a:t>
            </a:r>
            <a:r>
              <a:rPr sz="1400" spc="-30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</a:t>
            </a:r>
            <a:r>
              <a:rPr sz="1400" spc="2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gusti,</a:t>
            </a:r>
            <a:r>
              <a:rPr sz="1400" spc="-7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il cibo,</a:t>
            </a:r>
            <a:r>
              <a:rPr sz="1400" spc="-9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la</a:t>
            </a:r>
            <a:r>
              <a:rPr sz="1400" spc="-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scuola,</a:t>
            </a:r>
            <a:r>
              <a:rPr sz="1400" spc="-31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la</a:t>
            </a:r>
            <a:r>
              <a:rPr sz="1400" spc="-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famiglia,</a:t>
            </a:r>
            <a:r>
              <a:rPr sz="1400" spc="-12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dare</a:t>
            </a:r>
            <a:r>
              <a:rPr sz="1400" spc="-17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e </a:t>
            </a:r>
            <a:endParaRPr sz="1400" dirty="0">
              <a:latin typeface="Arial Narrow"/>
              <a:cs typeface="Arial Narrow"/>
            </a:endParaRPr>
          </a:p>
          <a:p>
            <a:pPr marL="511295" marR="727244">
              <a:lnSpc>
                <a:spcPts val="1606"/>
              </a:lnSpc>
              <a:spcBef>
                <a:spcPts val="326"/>
              </a:spcBef>
            </a:pPr>
            <a:r>
              <a:rPr sz="1400" spc="0" dirty="0" smtClean="0">
                <a:latin typeface="Arial Narrow"/>
                <a:cs typeface="Arial Narrow"/>
              </a:rPr>
              <a:t>esperienza  </a:t>
            </a:r>
            <a:r>
              <a:rPr sz="1400" spc="8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(istruzioni  </a:t>
            </a:r>
            <a:r>
              <a:rPr sz="1400" spc="14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brevi,  </a:t>
            </a:r>
            <a:r>
              <a:rPr sz="1400" spc="41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mail,  </a:t>
            </a:r>
            <a:r>
              <a:rPr sz="1400" spc="35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des</a:t>
            </a:r>
            <a:r>
              <a:rPr sz="1400" spc="9" dirty="0" smtClean="0">
                <a:latin typeface="Arial Narrow"/>
                <a:cs typeface="Arial Narrow"/>
              </a:rPr>
              <a:t>c</a:t>
            </a:r>
            <a:r>
              <a:rPr sz="1400" spc="0" dirty="0" smtClean="0">
                <a:latin typeface="Arial Narrow"/>
                <a:cs typeface="Arial Narrow"/>
              </a:rPr>
              <a:t>rizioni  </a:t>
            </a:r>
            <a:r>
              <a:rPr sz="1400" spc="4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di </a:t>
            </a:r>
            <a:r>
              <a:rPr sz="1400" spc="215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seguire</a:t>
            </a:r>
            <a:r>
              <a:rPr sz="1400" spc="-27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semplici</a:t>
            </a:r>
            <a:r>
              <a:rPr sz="1400" spc="-31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istruzioni…</a:t>
            </a:r>
            <a:endParaRPr sz="1400" dirty="0">
              <a:latin typeface="Arial Narrow"/>
              <a:cs typeface="Arial Narrow"/>
            </a:endParaRPr>
          </a:p>
          <a:p>
            <a:pPr marL="511295" marR="693528">
              <a:lnSpc>
                <a:spcPts val="1606"/>
              </a:lnSpc>
              <a:spcBef>
                <a:spcPts val="326"/>
              </a:spcBef>
            </a:pPr>
            <a:r>
              <a:rPr sz="1400" spc="0" dirty="0" smtClean="0">
                <a:latin typeface="Arial Narrow"/>
                <a:cs typeface="Arial Narrow"/>
              </a:rPr>
              <a:t>ogge</a:t>
            </a:r>
            <a:r>
              <a:rPr sz="1400" spc="4" dirty="0" smtClean="0">
                <a:latin typeface="Arial Narrow"/>
                <a:cs typeface="Arial Narrow"/>
              </a:rPr>
              <a:t>t</a:t>
            </a:r>
            <a:r>
              <a:rPr sz="1400" spc="0" dirty="0" smtClean="0">
                <a:latin typeface="Arial Narrow"/>
                <a:cs typeface="Arial Narrow"/>
              </a:rPr>
              <a:t>ti </a:t>
            </a:r>
            <a:r>
              <a:rPr sz="1400" spc="80" dirty="0" smtClean="0">
                <a:latin typeface="Arial Narrow"/>
                <a:cs typeface="Arial Narrow"/>
              </a:rPr>
              <a:t> </a:t>
            </a:r>
            <a:r>
              <a:rPr sz="1400" spc="4" dirty="0" smtClean="0">
                <a:latin typeface="Arial Narrow"/>
                <a:cs typeface="Arial Narrow"/>
              </a:rPr>
              <a:t>u</a:t>
            </a:r>
            <a:r>
              <a:rPr sz="1400" spc="0" dirty="0" smtClean="0">
                <a:latin typeface="Arial Narrow"/>
                <a:cs typeface="Arial Narrow"/>
              </a:rPr>
              <a:t>tilizzando </a:t>
            </a:r>
            <a:r>
              <a:rPr sz="1400" spc="55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se</a:t>
            </a:r>
            <a:r>
              <a:rPr sz="1400" spc="4" dirty="0" smtClean="0">
                <a:latin typeface="Arial Narrow"/>
                <a:cs typeface="Arial Narrow"/>
              </a:rPr>
              <a:t>m</a:t>
            </a:r>
            <a:r>
              <a:rPr sz="1400" spc="0" dirty="0" smtClean="0">
                <a:latin typeface="Arial Narrow"/>
                <a:cs typeface="Arial Narrow"/>
              </a:rPr>
              <a:t>plici </a:t>
            </a:r>
            <a:r>
              <a:rPr sz="1400" spc="68" dirty="0" smtClean="0">
                <a:latin typeface="Arial Narrow"/>
                <a:cs typeface="Arial Narrow"/>
              </a:rPr>
              <a:t> </a:t>
            </a:r>
            <a:r>
              <a:rPr sz="1400" spc="4" dirty="0" smtClean="0">
                <a:latin typeface="Arial Narrow"/>
                <a:cs typeface="Arial Narrow"/>
              </a:rPr>
              <a:t>f</a:t>
            </a:r>
            <a:r>
              <a:rPr sz="1400" spc="0" dirty="0" smtClean="0">
                <a:latin typeface="Arial Narrow"/>
                <a:cs typeface="Arial Narrow"/>
              </a:rPr>
              <a:t>rasi </a:t>
            </a:r>
            <a:r>
              <a:rPr sz="1400" spc="83" dirty="0" smtClean="0">
                <a:latin typeface="Arial Narrow"/>
                <a:cs typeface="Arial Narrow"/>
              </a:rPr>
              <a:t> </a:t>
            </a:r>
            <a:r>
              <a:rPr sz="1400" spc="9" dirty="0" smtClean="0">
                <a:latin typeface="Arial Narrow"/>
                <a:cs typeface="Arial Narrow"/>
              </a:rPr>
              <a:t>c</a:t>
            </a:r>
            <a:r>
              <a:rPr sz="1400" spc="0" dirty="0" smtClean="0">
                <a:latin typeface="Arial Narrow"/>
                <a:cs typeface="Arial Narrow"/>
              </a:rPr>
              <a:t>on </a:t>
            </a:r>
            <a:r>
              <a:rPr sz="1400" spc="96" dirty="0" smtClean="0">
                <a:latin typeface="Arial Narrow"/>
                <a:cs typeface="Arial Narrow"/>
              </a:rPr>
              <a:t> </a:t>
            </a:r>
            <a:r>
              <a:rPr sz="1400" spc="4" dirty="0" smtClean="0">
                <a:latin typeface="Arial Narrow"/>
                <a:cs typeface="Arial Narrow"/>
              </a:rPr>
              <a:t>t</a:t>
            </a:r>
            <a:r>
              <a:rPr sz="1400" spc="0" dirty="0" smtClean="0">
                <a:latin typeface="Arial Narrow"/>
                <a:cs typeface="Arial Narrow"/>
              </a:rPr>
              <a:t>e</a:t>
            </a:r>
            <a:r>
              <a:rPr sz="1400" spc="9" dirty="0" smtClean="0">
                <a:latin typeface="Arial Narrow"/>
                <a:cs typeface="Arial Narrow"/>
              </a:rPr>
              <a:t>r</a:t>
            </a:r>
            <a:r>
              <a:rPr sz="1400" spc="0" dirty="0" smtClean="0">
                <a:latin typeface="Arial Narrow"/>
                <a:cs typeface="Arial Narrow"/>
              </a:rPr>
              <a:t>mini </a:t>
            </a:r>
            <a:r>
              <a:rPr sz="1400" spc="75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noti, </a:t>
            </a:r>
            <a:r>
              <a:rPr sz="1400" spc="202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Intrattenere</a:t>
            </a:r>
            <a:r>
              <a:rPr sz="1400" spc="-18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corrispondenza</a:t>
            </a:r>
            <a:r>
              <a:rPr sz="1400" spc="-6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in</a:t>
            </a:r>
            <a:r>
              <a:rPr sz="1400" spc="-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lingua</a:t>
            </a:r>
            <a:r>
              <a:rPr sz="1400" spc="-20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straniera,</a:t>
            </a:r>
            <a:r>
              <a:rPr sz="1400" spc="-17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via</a:t>
            </a:r>
            <a:r>
              <a:rPr sz="1400" spc="-9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mail</a:t>
            </a:r>
            <a:r>
              <a:rPr sz="1400" spc="-16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o</a:t>
            </a:r>
            <a:r>
              <a:rPr sz="1400" spc="-1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con</a:t>
            </a:r>
            <a:r>
              <a:rPr sz="1400" spc="-1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posta </a:t>
            </a:r>
            <a:endParaRPr sz="1400" dirty="0">
              <a:latin typeface="Arial Narrow"/>
              <a:cs typeface="Arial Narrow"/>
            </a:endParaRPr>
          </a:p>
          <a:p>
            <a:pPr marL="511295" marR="693528">
              <a:lnSpc>
                <a:spcPts val="1606"/>
              </a:lnSpc>
              <a:spcBef>
                <a:spcPts val="326"/>
              </a:spcBef>
            </a:pPr>
            <a:r>
              <a:rPr sz="1400" spc="0" dirty="0" smtClean="0">
                <a:latin typeface="Arial Narrow"/>
                <a:cs typeface="Arial Narrow"/>
              </a:rPr>
              <a:t>semplicissime</a:t>
            </a:r>
            <a:r>
              <a:rPr sz="1400" spc="-56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narrazioni</a:t>
            </a:r>
            <a:r>
              <a:rPr sz="1400" spc="-35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di</a:t>
            </a:r>
            <a:r>
              <a:rPr sz="1400" spc="-8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vissuto)                              </a:t>
            </a:r>
            <a:r>
              <a:rPr sz="1400" spc="95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ordinaria,</a:t>
            </a:r>
            <a:r>
              <a:rPr sz="1400" spc="-27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con</a:t>
            </a:r>
            <a:r>
              <a:rPr sz="1400" spc="-8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coetanei</a:t>
            </a:r>
            <a:r>
              <a:rPr sz="1400" spc="-3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di altri</a:t>
            </a:r>
            <a:r>
              <a:rPr sz="1400" spc="-8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Paesi</a:t>
            </a:r>
            <a:endParaRPr sz="1400" dirty="0">
              <a:latin typeface="Arial Narrow"/>
              <a:cs typeface="Arial Narrow"/>
            </a:endParaRPr>
          </a:p>
          <a:p>
            <a:pPr marL="511295" marR="902002">
              <a:lnSpc>
                <a:spcPts val="1606"/>
              </a:lnSpc>
              <a:spcBef>
                <a:spcPts val="326"/>
              </a:spcBef>
            </a:pPr>
            <a:r>
              <a:rPr sz="1400" spc="0" dirty="0" smtClean="0">
                <a:latin typeface="Arial Narrow"/>
                <a:cs typeface="Arial Narrow"/>
              </a:rPr>
              <a:t>Legge</a:t>
            </a:r>
            <a:r>
              <a:rPr sz="1400" spc="272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e</a:t>
            </a:r>
            <a:r>
              <a:rPr sz="1400" spc="297" dirty="0" smtClean="0">
                <a:latin typeface="Arial Narrow"/>
                <a:cs typeface="Arial Narrow"/>
              </a:rPr>
              <a:t> </a:t>
            </a:r>
            <a:r>
              <a:rPr sz="1400" spc="9" dirty="0" smtClean="0">
                <a:latin typeface="Arial Narrow"/>
                <a:cs typeface="Arial Narrow"/>
              </a:rPr>
              <a:t>c</a:t>
            </a:r>
            <a:r>
              <a:rPr sz="1400" spc="0" dirty="0" smtClean="0">
                <a:latin typeface="Arial Narrow"/>
                <a:cs typeface="Arial Narrow"/>
              </a:rPr>
              <a:t>omprende</a:t>
            </a:r>
            <a:r>
              <a:rPr sz="1400" spc="246" dirty="0" smtClean="0">
                <a:latin typeface="Arial Narrow"/>
                <a:cs typeface="Arial Narrow"/>
              </a:rPr>
              <a:t> </a:t>
            </a:r>
            <a:r>
              <a:rPr sz="1400" spc="4" dirty="0" smtClean="0">
                <a:latin typeface="Arial Narrow"/>
                <a:cs typeface="Arial Narrow"/>
              </a:rPr>
              <a:t>s</a:t>
            </a:r>
            <a:r>
              <a:rPr sz="1400" spc="0" dirty="0" smtClean="0">
                <a:latin typeface="Arial Narrow"/>
                <a:cs typeface="Arial Narrow"/>
              </a:rPr>
              <a:t>emplici</a:t>
            </a:r>
            <a:r>
              <a:rPr sz="1400" spc="252" dirty="0" smtClean="0">
                <a:latin typeface="Arial Narrow"/>
                <a:cs typeface="Arial Narrow"/>
              </a:rPr>
              <a:t> </a:t>
            </a:r>
            <a:r>
              <a:rPr sz="1400" spc="4" dirty="0" smtClean="0">
                <a:latin typeface="Arial Narrow"/>
                <a:cs typeface="Arial Narrow"/>
              </a:rPr>
              <a:t>c</a:t>
            </a:r>
            <a:r>
              <a:rPr sz="1400" spc="0" dirty="0" smtClean="0">
                <a:latin typeface="Arial Narrow"/>
                <a:cs typeface="Arial Narrow"/>
              </a:rPr>
              <a:t>omunicazioni</a:t>
            </a:r>
            <a:r>
              <a:rPr sz="1400" spc="221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scritte </a:t>
            </a:r>
            <a:r>
              <a:rPr sz="1400" spc="19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Formulare</a:t>
            </a:r>
            <a:r>
              <a:rPr sz="1400" spc="-32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oralmente</a:t>
            </a:r>
            <a:r>
              <a:rPr sz="1400" spc="-20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e</a:t>
            </a:r>
            <a:r>
              <a:rPr sz="1400" spc="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scrivere</a:t>
            </a:r>
            <a:r>
              <a:rPr sz="1400" spc="-30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semplici</a:t>
            </a:r>
            <a:r>
              <a:rPr sz="1400" spc="-31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comunicazioni</a:t>
            </a:r>
            <a:r>
              <a:rPr sz="1400" spc="-62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in lingua </a:t>
            </a:r>
            <a:endParaRPr sz="1400" dirty="0">
              <a:latin typeface="Arial Narrow"/>
              <a:cs typeface="Arial Narrow"/>
            </a:endParaRPr>
          </a:p>
          <a:p>
            <a:pPr marL="511295" marR="902002">
              <a:lnSpc>
                <a:spcPts val="1606"/>
              </a:lnSpc>
              <a:spcBef>
                <a:spcPts val="326"/>
              </a:spcBef>
            </a:pPr>
            <a:r>
              <a:rPr sz="1400" spc="0" dirty="0" smtClean="0">
                <a:latin typeface="Arial Narrow"/>
                <a:cs typeface="Arial Narrow"/>
              </a:rPr>
              <a:t>relative</a:t>
            </a:r>
            <a:r>
              <a:rPr sz="1400" spc="-21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a</a:t>
            </a:r>
            <a:r>
              <a:rPr sz="1400" spc="-6" dirty="0" smtClean="0">
                <a:latin typeface="Arial Narrow"/>
                <a:cs typeface="Arial Narrow"/>
              </a:rPr>
              <a:t> </a:t>
            </a:r>
            <a:r>
              <a:rPr sz="1400" spc="4" dirty="0" smtClean="0">
                <a:latin typeface="Arial Narrow"/>
                <a:cs typeface="Arial Narrow"/>
              </a:rPr>
              <a:t>c</a:t>
            </a:r>
            <a:r>
              <a:rPr sz="1400" spc="0" dirty="0" smtClean="0">
                <a:latin typeface="Arial Narrow"/>
                <a:cs typeface="Arial Narrow"/>
              </a:rPr>
              <a:t>ontesti</a:t>
            </a:r>
            <a:r>
              <a:rPr sz="1400" spc="-19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di</a:t>
            </a:r>
            <a:r>
              <a:rPr sz="1400" spc="-8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esperienza                                    </a:t>
            </a:r>
            <a:r>
              <a:rPr sz="1400" spc="5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straniera</a:t>
            </a:r>
            <a:r>
              <a:rPr sz="1400" spc="-24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relative</a:t>
            </a:r>
            <a:r>
              <a:rPr sz="1400" spc="-26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ad</a:t>
            </a:r>
            <a:r>
              <a:rPr sz="1400" spc="-2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argomenti</a:t>
            </a:r>
            <a:r>
              <a:rPr sz="1400" spc="-20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di vita</a:t>
            </a:r>
            <a:r>
              <a:rPr sz="1400" spc="-7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quotidiana</a:t>
            </a:r>
            <a:endParaRPr sz="1400" dirty="0">
              <a:latin typeface="Arial Narrow"/>
              <a:cs typeface="Arial Narrow"/>
            </a:endParaRPr>
          </a:p>
          <a:p>
            <a:pPr marL="4069068" marR="1103677">
              <a:lnSpc>
                <a:spcPts val="1606"/>
              </a:lnSpc>
              <a:spcBef>
                <a:spcPts val="331"/>
              </a:spcBef>
            </a:pPr>
            <a:r>
              <a:rPr sz="1400" spc="0" dirty="0" smtClean="0">
                <a:latin typeface="Arial Narrow"/>
                <a:cs typeface="Arial Narrow"/>
              </a:rPr>
              <a:t>Redigere</a:t>
            </a:r>
            <a:r>
              <a:rPr sz="1400" spc="-36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una</a:t>
            </a:r>
            <a:r>
              <a:rPr sz="1400" spc="-9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semplice</a:t>
            </a:r>
            <a:r>
              <a:rPr sz="1400" spc="-35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descrizione</a:t>
            </a:r>
            <a:r>
              <a:rPr sz="1400" spc="-38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di</a:t>
            </a:r>
            <a:r>
              <a:rPr sz="1400" spc="-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sé</a:t>
            </a:r>
            <a:r>
              <a:rPr sz="1400" spc="-7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in</a:t>
            </a:r>
            <a:r>
              <a:rPr sz="1400" spc="-3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lingua</a:t>
            </a:r>
            <a:r>
              <a:rPr sz="1400" spc="-25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straniera </a:t>
            </a:r>
            <a:endParaRPr sz="1400" dirty="0">
              <a:latin typeface="Arial Narrow"/>
              <a:cs typeface="Arial Narrow"/>
            </a:endParaRPr>
          </a:p>
          <a:p>
            <a:pPr marL="4069068" marR="1103677">
              <a:lnSpc>
                <a:spcPts val="1606"/>
              </a:lnSpc>
              <a:spcBef>
                <a:spcPts val="326"/>
              </a:spcBef>
            </a:pPr>
            <a:r>
              <a:rPr sz="1400" spc="0" dirty="0" smtClean="0">
                <a:latin typeface="Arial Narrow"/>
                <a:cs typeface="Arial Narrow"/>
              </a:rPr>
              <a:t>Scrivere</a:t>
            </a:r>
            <a:r>
              <a:rPr sz="1400" spc="-32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semplici</a:t>
            </a:r>
            <a:r>
              <a:rPr sz="1400" spc="-31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didascalie,</a:t>
            </a:r>
            <a:r>
              <a:rPr sz="1400" spc="-44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brevi</a:t>
            </a:r>
            <a:r>
              <a:rPr sz="1400" spc="-14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schede</a:t>
            </a:r>
            <a:r>
              <a:rPr sz="1400" spc="-27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informative,</a:t>
            </a:r>
            <a:r>
              <a:rPr sz="1400" spc="-24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avvisi, </a:t>
            </a:r>
            <a:endParaRPr sz="1400" dirty="0">
              <a:latin typeface="Arial Narrow"/>
              <a:cs typeface="Arial Narrow"/>
            </a:endParaRPr>
          </a:p>
          <a:p>
            <a:pPr marL="4069068" marR="1103677">
              <a:lnSpc>
                <a:spcPts val="1606"/>
              </a:lnSpc>
              <a:spcBef>
                <a:spcPts val="326"/>
              </a:spcBef>
            </a:pPr>
            <a:r>
              <a:rPr sz="1400" spc="0" dirty="0" smtClean="0">
                <a:latin typeface="Arial Narrow"/>
                <a:cs typeface="Arial Narrow"/>
              </a:rPr>
              <a:t>istruzioni</a:t>
            </a:r>
            <a:r>
              <a:rPr sz="1400" spc="-35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in lingua</a:t>
            </a:r>
            <a:r>
              <a:rPr sz="1400" spc="-20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straniera</a:t>
            </a:r>
            <a:endParaRPr sz="1400" dirty="0">
              <a:latin typeface="Arial Narrow"/>
              <a:cs typeface="Arial Narrow"/>
            </a:endParaRPr>
          </a:p>
          <a:p>
            <a:pPr marL="4069068" marR="683851">
              <a:lnSpc>
                <a:spcPts val="1606"/>
              </a:lnSpc>
              <a:spcBef>
                <a:spcPts val="326"/>
              </a:spcBef>
            </a:pPr>
            <a:r>
              <a:rPr sz="1400" spc="0" dirty="0" smtClean="0">
                <a:latin typeface="Arial Narrow"/>
                <a:cs typeface="Arial Narrow"/>
              </a:rPr>
              <a:t>Recita</a:t>
            </a:r>
            <a:r>
              <a:rPr sz="1400" spc="9" dirty="0" smtClean="0">
                <a:latin typeface="Arial Narrow"/>
                <a:cs typeface="Arial Narrow"/>
              </a:rPr>
              <a:t>r</a:t>
            </a:r>
            <a:r>
              <a:rPr sz="1400" spc="4" dirty="0" smtClean="0">
                <a:latin typeface="Arial Narrow"/>
                <a:cs typeface="Arial Narrow"/>
              </a:rPr>
              <a:t>e</a:t>
            </a:r>
            <a:r>
              <a:rPr sz="1400" spc="0" dirty="0" smtClean="0">
                <a:latin typeface="Arial Narrow"/>
                <a:cs typeface="Arial Narrow"/>
              </a:rPr>
              <a:t>, </a:t>
            </a:r>
            <a:r>
              <a:rPr sz="1400" spc="68" dirty="0" smtClean="0">
                <a:latin typeface="Arial Narrow"/>
                <a:cs typeface="Arial Narrow"/>
              </a:rPr>
              <a:t> </a:t>
            </a:r>
            <a:r>
              <a:rPr sz="1400" spc="4" dirty="0" smtClean="0">
                <a:latin typeface="Arial Narrow"/>
                <a:cs typeface="Arial Narrow"/>
              </a:rPr>
              <a:t>i</a:t>
            </a:r>
            <a:r>
              <a:rPr sz="1400" spc="0" dirty="0" smtClean="0">
                <a:latin typeface="Arial Narrow"/>
                <a:cs typeface="Arial Narrow"/>
              </a:rPr>
              <a:t>n </a:t>
            </a:r>
            <a:r>
              <a:rPr sz="1400" spc="105" dirty="0" smtClean="0">
                <a:latin typeface="Arial Narrow"/>
                <a:cs typeface="Arial Narrow"/>
              </a:rPr>
              <a:t> </a:t>
            </a:r>
            <a:r>
              <a:rPr sz="1400" spc="4" dirty="0" smtClean="0">
                <a:latin typeface="Arial Narrow"/>
                <a:cs typeface="Arial Narrow"/>
              </a:rPr>
              <a:t>c</a:t>
            </a:r>
            <a:r>
              <a:rPr sz="1400" spc="0" dirty="0" smtClean="0">
                <a:latin typeface="Arial Narrow"/>
                <a:cs typeface="Arial Narrow"/>
              </a:rPr>
              <a:t>onte</a:t>
            </a:r>
            <a:r>
              <a:rPr sz="1400" spc="9" dirty="0" smtClean="0">
                <a:latin typeface="Arial Narrow"/>
                <a:cs typeface="Arial Narrow"/>
              </a:rPr>
              <a:t>s</a:t>
            </a:r>
            <a:r>
              <a:rPr sz="1400" spc="0" dirty="0" smtClean="0">
                <a:latin typeface="Arial Narrow"/>
                <a:cs typeface="Arial Narrow"/>
              </a:rPr>
              <a:t>ti </a:t>
            </a:r>
            <a:r>
              <a:rPr sz="1400" spc="80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pubblici, </a:t>
            </a:r>
            <a:r>
              <a:rPr sz="1400" spc="82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t</a:t>
            </a:r>
            <a:r>
              <a:rPr sz="1400" spc="4" dirty="0" smtClean="0">
                <a:latin typeface="Arial Narrow"/>
                <a:cs typeface="Arial Narrow"/>
              </a:rPr>
              <a:t>e</a:t>
            </a:r>
            <a:r>
              <a:rPr sz="1400" spc="0" dirty="0" smtClean="0">
                <a:latin typeface="Arial Narrow"/>
                <a:cs typeface="Arial Narrow"/>
              </a:rPr>
              <a:t>sti </a:t>
            </a:r>
            <a:r>
              <a:rPr sz="1400" spc="93" dirty="0" smtClean="0">
                <a:latin typeface="Arial Narrow"/>
                <a:cs typeface="Arial Narrow"/>
              </a:rPr>
              <a:t> </a:t>
            </a:r>
            <a:r>
              <a:rPr sz="1400" spc="-4" dirty="0" smtClean="0">
                <a:latin typeface="Arial Narrow"/>
                <a:cs typeface="Arial Narrow"/>
              </a:rPr>
              <a:t>i</a:t>
            </a:r>
            <a:r>
              <a:rPr sz="1400" spc="0" dirty="0" smtClean="0">
                <a:latin typeface="Arial Narrow"/>
                <a:cs typeface="Arial Narrow"/>
              </a:rPr>
              <a:t>n </a:t>
            </a:r>
            <a:r>
              <a:rPr sz="1400" spc="105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lingua </a:t>
            </a:r>
            <a:r>
              <a:rPr sz="1400" spc="84" dirty="0" smtClean="0">
                <a:latin typeface="Arial Narrow"/>
                <a:cs typeface="Arial Narrow"/>
              </a:rPr>
              <a:t> </a:t>
            </a:r>
            <a:r>
              <a:rPr sz="1400" spc="9" dirty="0" smtClean="0">
                <a:latin typeface="Arial Narrow"/>
                <a:cs typeface="Arial Narrow"/>
              </a:rPr>
              <a:t>s</a:t>
            </a:r>
            <a:r>
              <a:rPr sz="1400" spc="0" dirty="0" smtClean="0">
                <a:latin typeface="Arial Narrow"/>
                <a:cs typeface="Arial Narrow"/>
              </a:rPr>
              <a:t>t</a:t>
            </a:r>
            <a:r>
              <a:rPr sz="1400" spc="9" dirty="0" smtClean="0">
                <a:latin typeface="Arial Narrow"/>
                <a:cs typeface="Arial Narrow"/>
              </a:rPr>
              <a:t>r</a:t>
            </a:r>
            <a:r>
              <a:rPr sz="1400" spc="0" dirty="0" smtClean="0">
                <a:latin typeface="Arial Narrow"/>
                <a:cs typeface="Arial Narrow"/>
              </a:rPr>
              <a:t>anie</a:t>
            </a:r>
            <a:r>
              <a:rPr sz="1400" spc="9" dirty="0" smtClean="0">
                <a:latin typeface="Arial Narrow"/>
                <a:cs typeface="Arial Narrow"/>
              </a:rPr>
              <a:t>r</a:t>
            </a:r>
            <a:r>
              <a:rPr sz="1400" spc="0" dirty="0" smtClean="0">
                <a:latin typeface="Arial Narrow"/>
                <a:cs typeface="Arial Narrow"/>
              </a:rPr>
              <a:t>a </a:t>
            </a:r>
            <a:r>
              <a:rPr sz="1400" spc="82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(poesie, </a:t>
            </a:r>
            <a:endParaRPr sz="1400" dirty="0">
              <a:latin typeface="Arial Narrow"/>
              <a:cs typeface="Arial Narrow"/>
            </a:endParaRPr>
          </a:p>
          <a:p>
            <a:pPr marL="4069068" marR="683851">
              <a:lnSpc>
                <a:spcPts val="1606"/>
              </a:lnSpc>
              <a:spcBef>
                <a:spcPts val="326"/>
              </a:spcBef>
            </a:pPr>
            <a:r>
              <a:rPr sz="1400" spc="0" dirty="0" smtClean="0">
                <a:latin typeface="Arial Narrow"/>
                <a:cs typeface="Arial Narrow"/>
              </a:rPr>
              <a:t>teatro,</a:t>
            </a:r>
            <a:r>
              <a:rPr sz="1400" spc="2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prosa…)</a:t>
            </a:r>
            <a:endParaRPr sz="14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61427" y="2253995"/>
            <a:ext cx="1891283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29860" y="1444379"/>
            <a:ext cx="5836564" cy="766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che</a:t>
            </a:r>
            <a:r>
              <a:rPr sz="2000" spc="-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indicano</a:t>
            </a:r>
            <a:r>
              <a:rPr sz="2000" spc="-5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come</a:t>
            </a:r>
            <a:r>
              <a:rPr sz="2000" spc="-4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l’allievo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possiede</a:t>
            </a:r>
            <a:r>
              <a:rPr sz="2000" spc="-6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competenze</a:t>
            </a:r>
            <a:r>
              <a:rPr sz="2000" spc="-10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 marR="38061">
              <a:lnSpc>
                <a:spcPct val="95825"/>
              </a:lnSpc>
              <a:spcBef>
                <a:spcPts val="1433"/>
              </a:spcBef>
            </a:pPr>
            <a:r>
              <a:rPr sz="2000" spc="0" dirty="0" smtClean="0">
                <a:latin typeface="Arial"/>
                <a:cs typeface="Arial"/>
              </a:rPr>
              <a:t>conoscenze,</a:t>
            </a:r>
            <a:r>
              <a:rPr sz="2000" spc="-11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abilità,</a:t>
            </a:r>
            <a:r>
              <a:rPr sz="2000" spc="-5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capacità</a:t>
            </a:r>
            <a:r>
              <a:rPr sz="2000" spc="-7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personali.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9860" y="2480729"/>
            <a:ext cx="4862915" cy="766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collocare</a:t>
            </a:r>
            <a:r>
              <a:rPr sz="2000" spc="-7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il</a:t>
            </a:r>
            <a:r>
              <a:rPr sz="2000" spc="-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grado</a:t>
            </a:r>
            <a:r>
              <a:rPr sz="2000" spc="-4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autonomia</a:t>
            </a:r>
            <a:r>
              <a:rPr sz="2000" spc="-8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degli</a:t>
            </a:r>
            <a:r>
              <a:rPr sz="2000" spc="-3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alunni</a:t>
            </a:r>
            <a:endParaRPr sz="2000">
              <a:latin typeface="Arial"/>
              <a:cs typeface="Arial"/>
            </a:endParaRPr>
          </a:p>
          <a:p>
            <a:pPr marL="12700" marR="38061">
              <a:lnSpc>
                <a:spcPct val="95825"/>
              </a:lnSpc>
              <a:spcBef>
                <a:spcPts val="1433"/>
              </a:spcBef>
            </a:pPr>
            <a:r>
              <a:rPr sz="2000" spc="0" dirty="0" smtClean="0">
                <a:latin typeface="Arial"/>
                <a:cs typeface="Arial"/>
              </a:rPr>
              <a:t>Indicazioni</a:t>
            </a:r>
            <a:r>
              <a:rPr sz="2000" spc="-7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ministeriali)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2519" y="2480729"/>
            <a:ext cx="26087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1211" y="2480729"/>
            <a:ext cx="26087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di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9902" y="2480729"/>
            <a:ext cx="26087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là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9916" y="4736277"/>
            <a:ext cx="2544970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Quadro</a:t>
            </a:r>
            <a:r>
              <a:rPr sz="2000" spc="-6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Europeo</a:t>
            </a:r>
            <a:r>
              <a:rPr sz="2000" spc="-6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delle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3336" y="4736277"/>
            <a:ext cx="2064629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Qualifiche</a:t>
            </a:r>
            <a:r>
              <a:rPr sz="2000" spc="-7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-</a:t>
            </a:r>
            <a:r>
              <a:rPr sz="2000" spc="-1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QEQ)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29860" y="5589726"/>
            <a:ext cx="1556604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tutto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l’obbligo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714493">
              <a:lnSpc>
                <a:spcPct val="95825"/>
              </a:lnSpc>
              <a:spcBef>
                <a:spcPts val="1182"/>
              </a:spcBef>
            </a:pPr>
            <a:r>
              <a:rPr sz="3200" b="1" spc="0" dirty="0" smtClean="0">
                <a:solidFill>
                  <a:srgbClr val="0100CB"/>
                </a:solidFill>
                <a:latin typeface="Arial"/>
                <a:cs typeface="Arial"/>
              </a:rPr>
              <a:t>I LIVELLI</a:t>
            </a:r>
            <a:r>
              <a:rPr sz="3200" b="1" spc="-14" dirty="0" smtClean="0">
                <a:solidFill>
                  <a:srgbClr val="0100CB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100CB"/>
                </a:solidFill>
                <a:latin typeface="Arial"/>
                <a:cs typeface="Arial"/>
              </a:rPr>
              <a:t>DI PADRONANZA</a:t>
            </a:r>
            <a:endParaRPr sz="3200">
              <a:latin typeface="Arial"/>
              <a:cs typeface="Arial"/>
            </a:endParaRPr>
          </a:p>
          <a:p>
            <a:pPr marL="967720" marR="2207651" indent="-342886">
              <a:lnSpc>
                <a:spcPts val="2299"/>
              </a:lnSpc>
              <a:spcBef>
                <a:spcPts val="685"/>
              </a:spcBef>
              <a:tabLst>
                <a:tab pos="965200" algn="l"/>
              </a:tabLst>
            </a:pPr>
            <a:r>
              <a:rPr sz="2000" spc="0" dirty="0" smtClean="0">
                <a:latin typeface="Arial"/>
                <a:cs typeface="Arial"/>
              </a:rPr>
              <a:t>•	La</a:t>
            </a:r>
            <a:r>
              <a:rPr sz="2000" spc="-2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competenza</a:t>
            </a:r>
            <a:r>
              <a:rPr sz="2000" spc="-10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va</a:t>
            </a:r>
            <a:r>
              <a:rPr sz="2000" spc="-2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descritta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con</a:t>
            </a:r>
            <a:r>
              <a:rPr sz="2000" spc="-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brevi</a:t>
            </a:r>
            <a:r>
              <a:rPr sz="2000" spc="-4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specificazioni </a:t>
            </a:r>
            <a:endParaRPr sz="2000">
              <a:latin typeface="Arial"/>
              <a:cs typeface="Arial"/>
            </a:endParaRPr>
          </a:p>
          <a:p>
            <a:pPr marL="967720" marR="2207651">
              <a:lnSpc>
                <a:spcPts val="2299"/>
              </a:lnSpc>
              <a:spcBef>
                <a:spcPts val="1540"/>
              </a:spcBef>
              <a:tabLst>
                <a:tab pos="965200" algn="l"/>
              </a:tabLst>
            </a:pPr>
            <a:r>
              <a:rPr sz="2000" spc="0" dirty="0" smtClean="0">
                <a:latin typeface="Arial"/>
                <a:cs typeface="Arial"/>
              </a:rPr>
              <a:t>con</a:t>
            </a:r>
            <a:r>
              <a:rPr sz="2000" spc="-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che</a:t>
            </a:r>
            <a:r>
              <a:rPr sz="2000" spc="-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grado</a:t>
            </a:r>
            <a:r>
              <a:rPr sz="2000" spc="-5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autonomia</a:t>
            </a:r>
            <a:r>
              <a:rPr sz="2000" spc="-8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responsabilità</a:t>
            </a:r>
            <a:r>
              <a:rPr sz="2000" spc="-10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mobilita</a:t>
            </a:r>
            <a:endParaRPr sz="2000">
              <a:latin typeface="Arial"/>
              <a:cs typeface="Arial"/>
            </a:endParaRPr>
          </a:p>
          <a:p>
            <a:pPr marL="967720" marR="2797686" indent="-342886">
              <a:lnSpc>
                <a:spcPts val="2299"/>
              </a:lnSpc>
              <a:spcBef>
                <a:spcPts val="2064"/>
              </a:spcBef>
              <a:tabLst>
                <a:tab pos="965200" algn="l"/>
              </a:tabLst>
            </a:pPr>
            <a:r>
              <a:rPr sz="2000" spc="0" dirty="0" smtClean="0">
                <a:latin typeface="Arial"/>
                <a:cs typeface="Arial"/>
              </a:rPr>
              <a:t>•	Si</a:t>
            </a:r>
            <a:r>
              <a:rPr sz="2000" spc="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definiscono</a:t>
            </a:r>
            <a:r>
              <a:rPr sz="2000" spc="-9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diversi</a:t>
            </a:r>
            <a:r>
              <a:rPr sz="2000" spc="-4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livelli</a:t>
            </a:r>
            <a:r>
              <a:rPr sz="2000" spc="-1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padronanza</a:t>
            </a:r>
            <a:r>
              <a:rPr sz="2000" spc="-9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dove </a:t>
            </a:r>
            <a:endParaRPr sz="2000">
              <a:latin typeface="Arial"/>
              <a:cs typeface="Arial"/>
            </a:endParaRPr>
          </a:p>
          <a:p>
            <a:pPr marL="967720" marR="2797686">
              <a:lnSpc>
                <a:spcPts val="2299"/>
              </a:lnSpc>
              <a:spcBef>
                <a:spcPts val="1540"/>
              </a:spcBef>
              <a:tabLst>
                <a:tab pos="965200" algn="l"/>
              </a:tabLst>
            </a:pPr>
            <a:r>
              <a:rPr sz="2000" spc="0" dirty="0" smtClean="0">
                <a:latin typeface="Arial"/>
                <a:cs typeface="Arial"/>
              </a:rPr>
              <a:t>della</a:t>
            </a:r>
            <a:r>
              <a:rPr sz="2000" spc="-2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classe</a:t>
            </a:r>
            <a:r>
              <a:rPr sz="2000" spc="-5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(ancorandoli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ai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traguardi</a:t>
            </a:r>
            <a:r>
              <a:rPr sz="2000" spc="-7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finali</a:t>
            </a:r>
            <a:r>
              <a:rPr sz="2000" spc="-3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delle</a:t>
            </a:r>
            <a:endParaRPr sz="2000">
              <a:latin typeface="Arial"/>
              <a:cs typeface="Arial"/>
            </a:endParaRPr>
          </a:p>
          <a:p>
            <a:pPr marL="624833">
              <a:lnSpc>
                <a:spcPct val="95825"/>
              </a:lnSpc>
              <a:spcBef>
                <a:spcPts val="4464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Gli</a:t>
            </a:r>
            <a:r>
              <a:rPr sz="2000" spc="-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esempi</a:t>
            </a:r>
            <a:r>
              <a:rPr sz="2000" spc="-5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possono</a:t>
            </a:r>
            <a:r>
              <a:rPr sz="2000" spc="-7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essere:</a:t>
            </a:r>
            <a:endParaRPr sz="2000">
              <a:latin typeface="Arial"/>
              <a:cs typeface="Arial"/>
            </a:endParaRPr>
          </a:p>
          <a:p>
            <a:pPr marL="1082033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Arial"/>
                <a:cs typeface="Arial"/>
              </a:rPr>
              <a:t>– </a:t>
            </a:r>
            <a:r>
              <a:rPr sz="2000" spc="1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livelli</a:t>
            </a:r>
            <a:r>
              <a:rPr sz="2000" spc="-1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PISA</a:t>
            </a:r>
            <a:endParaRPr sz="2000">
              <a:latin typeface="Arial"/>
              <a:cs typeface="Arial"/>
            </a:endParaRPr>
          </a:p>
          <a:p>
            <a:pPr marL="1082033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Arial"/>
                <a:cs typeface="Arial"/>
              </a:rPr>
              <a:t>– </a:t>
            </a:r>
            <a:r>
              <a:rPr sz="2000" spc="18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QCER</a:t>
            </a:r>
            <a:r>
              <a:rPr sz="2000" spc="-3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europeo</a:t>
            </a:r>
            <a:r>
              <a:rPr sz="2000" spc="-7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delle</a:t>
            </a:r>
            <a:r>
              <a:rPr sz="2000" spc="-2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lingue</a:t>
            </a:r>
            <a:endParaRPr sz="2000">
              <a:latin typeface="Arial"/>
              <a:cs typeface="Arial"/>
            </a:endParaRPr>
          </a:p>
          <a:p>
            <a:pPr marL="1082033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Arial"/>
                <a:cs typeface="Arial"/>
              </a:rPr>
              <a:t>– </a:t>
            </a:r>
            <a:r>
              <a:rPr sz="2000" spc="1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L’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EQF</a:t>
            </a:r>
            <a:r>
              <a:rPr sz="2000" spc="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(European</a:t>
            </a:r>
            <a:r>
              <a:rPr sz="2000" spc="-8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Qualification</a:t>
            </a:r>
            <a:r>
              <a:rPr sz="2000" spc="-10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Framework</a:t>
            </a:r>
            <a:r>
              <a:rPr sz="2000" spc="45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624833">
              <a:lnSpc>
                <a:spcPct val="95825"/>
              </a:lnSpc>
              <a:spcBef>
                <a:spcPts val="442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Possiamo</a:t>
            </a:r>
            <a:r>
              <a:rPr sz="2000" spc="-6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ipotizzare</a:t>
            </a:r>
            <a:r>
              <a:rPr sz="2000" spc="-8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da</a:t>
            </a:r>
            <a:r>
              <a:rPr sz="2000" spc="-2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4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6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livelli</a:t>
            </a:r>
            <a:r>
              <a:rPr sz="2000" spc="-1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da</a:t>
            </a:r>
            <a:r>
              <a:rPr sz="2000" spc="-2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conseguire</a:t>
            </a:r>
            <a:r>
              <a:rPr sz="2000" spc="-8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624833">
              <a:lnSpc>
                <a:spcPct val="95825"/>
              </a:lnSpc>
              <a:spcBef>
                <a:spcPts val="202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2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el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2° ciclo</a:t>
            </a:r>
            <a:r>
              <a:rPr sz="2000" spc="-3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si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opera</a:t>
            </a:r>
            <a:r>
              <a:rPr sz="2000" spc="-5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secondo</a:t>
            </a:r>
            <a:r>
              <a:rPr sz="2000" spc="-7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livelli</a:t>
            </a:r>
            <a:r>
              <a:rPr sz="2000" spc="-2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EQF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0427" y="2330195"/>
            <a:ext cx="2083307" cy="2810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0"/>
              </a:spcBef>
            </a:pPr>
            <a:endParaRPr sz="500" dirty="0"/>
          </a:p>
          <a:p>
            <a:pPr marL="1005071">
              <a:lnSpc>
                <a:spcPct val="101277"/>
              </a:lnSpc>
              <a:spcBef>
                <a:spcPts val="2000"/>
              </a:spcBef>
            </a:pPr>
            <a:r>
              <a:rPr sz="2800" b="1" spc="0" dirty="0" smtClean="0">
                <a:latin typeface="Verdana"/>
                <a:cs typeface="Verdana"/>
              </a:rPr>
              <a:t>COMPETENZE CHIAVE E CURRICOLO</a:t>
            </a:r>
            <a:endParaRPr sz="2800" dirty="0">
              <a:latin typeface="Verdana"/>
              <a:cs typeface="Verdana"/>
            </a:endParaRPr>
          </a:p>
          <a:p>
            <a:pPr marL="967742" marR="2841979" indent="-342909">
              <a:lnSpc>
                <a:spcPct val="100041"/>
              </a:lnSpc>
              <a:spcBef>
                <a:spcPts val="2968"/>
              </a:spcBef>
              <a:tabLst>
                <a:tab pos="965200" algn="l"/>
                <a:tab pos="1562100" algn="l"/>
                <a:tab pos="1917700" algn="l"/>
                <a:tab pos="2933700" algn="l"/>
                <a:tab pos="3048000" algn="l"/>
              </a:tabLst>
            </a:pPr>
            <a:r>
              <a:rPr sz="3200" spc="0" dirty="0" smtClean="0">
                <a:latin typeface="Arial"/>
                <a:cs typeface="Arial"/>
              </a:rPr>
              <a:t>•	</a:t>
            </a:r>
            <a:r>
              <a:rPr sz="2800" spc="0" dirty="0" smtClean="0">
                <a:latin typeface="Arial"/>
                <a:cs typeface="Arial"/>
              </a:rPr>
              <a:t>Mantenendo</a:t>
            </a:r>
            <a:r>
              <a:rPr sz="2800" spc="13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il</a:t>
            </a:r>
            <a:r>
              <a:rPr sz="2800" spc="31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curricolo</a:t>
            </a:r>
            <a:r>
              <a:rPr sz="2800" spc="20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sulle sole	competenze</a:t>
            </a:r>
            <a:r>
              <a:rPr sz="2800" spc="562" dirty="0" smtClean="0">
                <a:latin typeface="Arial"/>
                <a:cs typeface="Arial"/>
              </a:rPr>
              <a:t> </a:t>
            </a:r>
            <a:r>
              <a:rPr sz="2800" spc="0" dirty="0" err="1" smtClean="0">
                <a:latin typeface="Arial"/>
                <a:cs typeface="Arial"/>
              </a:rPr>
              <a:t>disciplinari</a:t>
            </a:r>
            <a:r>
              <a:rPr sz="2800" spc="0" dirty="0" smtClean="0">
                <a:latin typeface="Arial"/>
                <a:cs typeface="Arial"/>
              </a:rPr>
              <a:t> </a:t>
            </a:r>
            <a:r>
              <a:rPr sz="2800" spc="0" dirty="0" err="1" smtClean="0">
                <a:latin typeface="Arial"/>
                <a:cs typeface="Arial"/>
              </a:rPr>
              <a:t>si</a:t>
            </a:r>
            <a:r>
              <a:rPr lang="it-IT" sz="2800" spc="0" dirty="0" smtClean="0">
                <a:latin typeface="Arial"/>
                <a:cs typeface="Arial"/>
              </a:rPr>
              <a:t> </a:t>
            </a:r>
            <a:r>
              <a:rPr sz="2800" spc="0" dirty="0" err="1" smtClean="0">
                <a:latin typeface="Arial"/>
                <a:cs typeface="Arial"/>
              </a:rPr>
              <a:t>rischia</a:t>
            </a:r>
            <a:r>
              <a:rPr sz="2800" spc="0" dirty="0" smtClean="0">
                <a:latin typeface="Arial"/>
                <a:cs typeface="Arial"/>
              </a:rPr>
              <a:t> </a:t>
            </a:r>
            <a:r>
              <a:rPr sz="2800" spc="59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di </a:t>
            </a:r>
            <a:r>
              <a:rPr sz="2800" spc="661" dirty="0" smtClean="0">
                <a:latin typeface="Arial"/>
                <a:cs typeface="Arial"/>
              </a:rPr>
              <a:t> </a:t>
            </a:r>
            <a:r>
              <a:rPr sz="2800" spc="0" dirty="0" err="1" smtClean="0">
                <a:latin typeface="Arial"/>
                <a:cs typeface="Arial"/>
              </a:rPr>
              <a:t>rimanere</a:t>
            </a:r>
            <a:r>
              <a:rPr sz="2800" spc="0" dirty="0" smtClean="0">
                <a:latin typeface="Arial"/>
                <a:cs typeface="Arial"/>
              </a:rPr>
              <a:t> </a:t>
            </a:r>
            <a:r>
              <a:rPr sz="2800" spc="560" dirty="0" smtClean="0">
                <a:latin typeface="Arial"/>
                <a:cs typeface="Arial"/>
              </a:rPr>
              <a:t> </a:t>
            </a:r>
            <a:r>
              <a:rPr lang="it-IT" sz="2800" spc="560" dirty="0" smtClean="0">
                <a:latin typeface="Arial"/>
                <a:cs typeface="Arial"/>
              </a:rPr>
              <a:t>ancorati alle nozioni</a:t>
            </a:r>
            <a:r>
              <a:rPr sz="2800" spc="-4" dirty="0" err="1" smtClean="0">
                <a:latin typeface="Arial"/>
                <a:cs typeface="Arial"/>
              </a:rPr>
              <a:t>s</a:t>
            </a:r>
            <a:r>
              <a:rPr sz="2800" spc="0" dirty="0" err="1" smtClean="0">
                <a:latin typeface="Arial"/>
                <a:cs typeface="Arial"/>
              </a:rPr>
              <a:t>enza</a:t>
            </a:r>
            <a:r>
              <a:rPr sz="2800" spc="0" dirty="0" smtClean="0">
                <a:latin typeface="Arial"/>
                <a:cs typeface="Arial"/>
              </a:rPr>
              <a:t> </a:t>
            </a:r>
            <a:r>
              <a:rPr sz="2800" spc="486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erseguire realmente		</a:t>
            </a:r>
            <a:r>
              <a:rPr sz="2800" spc="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ompetenze, </a:t>
            </a:r>
            <a:r>
              <a:rPr sz="2800" spc="29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ma solo</a:t>
            </a:r>
            <a:r>
              <a:rPr sz="2800" spc="-5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abilità;</a:t>
            </a:r>
            <a:endParaRPr sz="2800" dirty="0">
              <a:latin typeface="Arial"/>
              <a:cs typeface="Arial"/>
            </a:endParaRPr>
          </a:p>
          <a:p>
            <a:pPr marL="967742" marR="2842425" indent="-342909">
              <a:lnSpc>
                <a:spcPct val="100041"/>
              </a:lnSpc>
              <a:spcBef>
                <a:spcPts val="2787"/>
              </a:spcBef>
              <a:tabLst>
                <a:tab pos="965200" algn="l"/>
                <a:tab pos="1917700" algn="l"/>
                <a:tab pos="3429000" algn="l"/>
              </a:tabLst>
            </a:pPr>
            <a:r>
              <a:rPr sz="2800" spc="0" dirty="0" smtClean="0">
                <a:latin typeface="Arial"/>
                <a:cs typeface="Arial"/>
              </a:rPr>
              <a:t>•	Avere </a:t>
            </a:r>
            <a:r>
              <a:rPr sz="2800" spc="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come </a:t>
            </a:r>
            <a:r>
              <a:rPr sz="2800" spc="1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riferimento</a:t>
            </a:r>
            <a:r>
              <a:rPr sz="2800" spc="82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per tutti	le </a:t>
            </a:r>
            <a:r>
              <a:rPr sz="2800" spc="59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competenze </a:t>
            </a:r>
            <a:r>
              <a:rPr sz="2800" spc="437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hiave permette	una      </a:t>
            </a:r>
            <a:r>
              <a:rPr sz="2800" spc="52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visione integrata</a:t>
            </a:r>
            <a:r>
              <a:rPr sz="2800" spc="-12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del</a:t>
            </a:r>
            <a:r>
              <a:rPr sz="2800" spc="-4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sapere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66467" y="2482595"/>
            <a:ext cx="1286255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29"/>
              </a:spcBef>
            </a:pPr>
            <a:endParaRPr sz="800"/>
          </a:p>
          <a:p>
            <a:pPr marL="2423928" marR="1136270" indent="-1680983">
              <a:lnSpc>
                <a:spcPts val="3360"/>
              </a:lnSpc>
              <a:spcBef>
                <a:spcPts val="1168"/>
              </a:spcBef>
            </a:pPr>
            <a:r>
              <a:rPr sz="2800" b="1" spc="0" dirty="0" smtClean="0">
                <a:solidFill>
                  <a:srgbClr val="99CB00"/>
                </a:solidFill>
                <a:latin typeface="Verdana"/>
                <a:cs typeface="Verdana"/>
              </a:rPr>
              <a:t>Apprendere secondo l’approccio per competenza:</a:t>
            </a:r>
            <a:r>
              <a:rPr sz="2800" b="1" spc="14" dirty="0" smtClean="0">
                <a:solidFill>
                  <a:srgbClr val="99CB00"/>
                </a:solidFill>
                <a:latin typeface="Verdana"/>
                <a:cs typeface="Verdana"/>
              </a:rPr>
              <a:t> </a:t>
            </a:r>
            <a:r>
              <a:rPr sz="2800" b="1" spc="0" dirty="0" smtClean="0">
                <a:solidFill>
                  <a:srgbClr val="99CB00"/>
                </a:solidFill>
                <a:latin typeface="Verdana"/>
                <a:cs typeface="Verdana"/>
              </a:rPr>
              <a:t>storia</a:t>
            </a:r>
            <a:endParaRPr sz="2800">
              <a:latin typeface="Verdana"/>
              <a:cs typeface="Verdana"/>
            </a:endParaRPr>
          </a:p>
          <a:p>
            <a:pPr marL="396233" marR="2488850" algn="just">
              <a:lnSpc>
                <a:spcPct val="101277"/>
              </a:lnSpc>
              <a:spcBef>
                <a:spcPts val="923"/>
              </a:spcBef>
            </a:pPr>
            <a:r>
              <a:rPr sz="2000" b="1" spc="0" dirty="0" smtClean="0">
                <a:latin typeface="Verdana"/>
                <a:cs typeface="Verdana"/>
              </a:rPr>
              <a:t>PARTIRE</a:t>
            </a:r>
            <a:r>
              <a:rPr sz="2000" b="1" spc="-99" dirty="0" smtClean="0">
                <a:latin typeface="Verdana"/>
                <a:cs typeface="Verdana"/>
              </a:rPr>
              <a:t> </a:t>
            </a:r>
            <a:r>
              <a:rPr sz="2000" b="1" spc="0" dirty="0" smtClean="0">
                <a:latin typeface="Verdana"/>
                <a:cs typeface="Verdana"/>
              </a:rPr>
              <a:t>DALLE</a:t>
            </a:r>
            <a:r>
              <a:rPr sz="2000" b="1" spc="-61" dirty="0" smtClean="0">
                <a:latin typeface="Verdana"/>
                <a:cs typeface="Verdana"/>
              </a:rPr>
              <a:t> </a:t>
            </a:r>
            <a:r>
              <a:rPr sz="2000" b="1" spc="0" dirty="0" smtClean="0">
                <a:latin typeface="Verdana"/>
                <a:cs typeface="Verdana"/>
              </a:rPr>
              <a:t>CONOSCENZE</a:t>
            </a:r>
            <a:r>
              <a:rPr sz="2000" b="1" spc="-137" dirty="0" smtClean="0">
                <a:latin typeface="Verdana"/>
                <a:cs typeface="Verdana"/>
              </a:rPr>
              <a:t> </a:t>
            </a:r>
            <a:r>
              <a:rPr sz="2000" b="1" spc="0" dirty="0" smtClean="0">
                <a:latin typeface="Verdana"/>
                <a:cs typeface="Verdana"/>
              </a:rPr>
              <a:t>SPONTANEE</a:t>
            </a:r>
            <a:r>
              <a:rPr sz="2400" b="1" spc="0" dirty="0" smtClean="0"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marL="396233" marR="1726180" algn="just">
              <a:lnSpc>
                <a:spcPts val="1939"/>
              </a:lnSpc>
              <a:spcBef>
                <a:spcPts val="1731"/>
              </a:spcBef>
            </a:pPr>
            <a:r>
              <a:rPr sz="1800" spc="0" dirty="0" smtClean="0">
                <a:latin typeface="Verdana"/>
                <a:cs typeface="Verdana"/>
              </a:rPr>
              <a:t>“Cosa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sapete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degli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antichi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Egi</a:t>
            </a:r>
            <a:r>
              <a:rPr sz="1800" spc="9" dirty="0" smtClean="0">
                <a:latin typeface="Verdana"/>
                <a:cs typeface="Verdana"/>
              </a:rPr>
              <a:t>z</a:t>
            </a:r>
            <a:r>
              <a:rPr sz="1800" spc="0" dirty="0" smtClean="0">
                <a:latin typeface="Verdana"/>
                <a:cs typeface="Verdana"/>
              </a:rPr>
              <a:t>i,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della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cultura, delle usanze, ecc.”.</a:t>
            </a:r>
            <a:endParaRPr sz="1800">
              <a:latin typeface="Verdana"/>
              <a:cs typeface="Verdana"/>
            </a:endParaRPr>
          </a:p>
          <a:p>
            <a:pPr marL="396233" marR="1735964" algn="just">
              <a:lnSpc>
                <a:spcPct val="101277"/>
              </a:lnSpc>
              <a:spcBef>
                <a:spcPts val="78"/>
              </a:spcBef>
            </a:pPr>
            <a:r>
              <a:rPr sz="1800" spc="0" dirty="0" smtClean="0">
                <a:latin typeface="Verdana"/>
                <a:cs typeface="Verdana"/>
              </a:rPr>
              <a:t>piuttosto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che: “Oggi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cominceremo a studiare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gli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ntichi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Egizi</a:t>
            </a:r>
            <a:endParaRPr sz="1800">
              <a:latin typeface="Verdana"/>
              <a:cs typeface="Verdana"/>
            </a:endParaRPr>
          </a:p>
          <a:p>
            <a:pPr marL="396233" marR="8420822" algn="just">
              <a:lnSpc>
                <a:spcPts val="1945"/>
              </a:lnSpc>
              <a:spcBef>
                <a:spcPts val="97"/>
              </a:spcBef>
            </a:pPr>
            <a:r>
              <a:rPr sz="1800" spc="4" dirty="0" smtClean="0">
                <a:latin typeface="Verdana"/>
                <a:cs typeface="Verdana"/>
              </a:rPr>
              <a:t>…”</a:t>
            </a:r>
            <a:endParaRPr sz="1800">
              <a:latin typeface="Verdana"/>
              <a:cs typeface="Verdana"/>
            </a:endParaRPr>
          </a:p>
          <a:p>
            <a:pPr marL="396233" marR="1722102" algn="just">
              <a:lnSpc>
                <a:spcPts val="2160"/>
              </a:lnSpc>
              <a:spcBef>
                <a:spcPts val="2878"/>
              </a:spcBef>
            </a:pPr>
            <a:r>
              <a:rPr sz="2000" b="1" spc="0" dirty="0" smtClean="0">
                <a:latin typeface="Verdana"/>
                <a:cs typeface="Verdana"/>
              </a:rPr>
              <a:t>ESPLICITARE  IL </a:t>
            </a:r>
            <a:r>
              <a:rPr sz="2000" b="1" spc="137" dirty="0" smtClean="0">
                <a:latin typeface="Verdana"/>
                <a:cs typeface="Verdana"/>
              </a:rPr>
              <a:t> </a:t>
            </a:r>
            <a:r>
              <a:rPr sz="2000" b="1" spc="-4" dirty="0" smtClean="0">
                <a:latin typeface="Verdana"/>
                <a:cs typeface="Verdana"/>
              </a:rPr>
              <a:t>R</a:t>
            </a:r>
            <a:r>
              <a:rPr sz="2000" b="1" spc="0" dirty="0" smtClean="0">
                <a:latin typeface="Verdana"/>
                <a:cs typeface="Verdana"/>
              </a:rPr>
              <a:t>ISULTATO </a:t>
            </a:r>
            <a:r>
              <a:rPr sz="2000" b="1" spc="20" dirty="0" smtClean="0">
                <a:latin typeface="Verdana"/>
                <a:cs typeface="Verdana"/>
              </a:rPr>
              <a:t> </a:t>
            </a:r>
            <a:r>
              <a:rPr sz="2000" b="1" spc="0" dirty="0" smtClean="0">
                <a:latin typeface="Verdana"/>
                <a:cs typeface="Verdana"/>
              </a:rPr>
              <a:t>ATTESO </a:t>
            </a:r>
            <a:r>
              <a:rPr sz="2000" b="1" spc="62" dirty="0" smtClean="0">
                <a:latin typeface="Verdana"/>
                <a:cs typeface="Verdana"/>
              </a:rPr>
              <a:t> </a:t>
            </a:r>
            <a:r>
              <a:rPr sz="2000" b="1" spc="0" dirty="0" smtClean="0">
                <a:latin typeface="Verdana"/>
                <a:cs typeface="Verdana"/>
              </a:rPr>
              <a:t>IN TERMINI</a:t>
            </a:r>
            <a:r>
              <a:rPr sz="2000" b="1" spc="-100" dirty="0" smtClean="0">
                <a:latin typeface="Verdana"/>
                <a:cs typeface="Verdana"/>
              </a:rPr>
              <a:t> </a:t>
            </a:r>
            <a:r>
              <a:rPr sz="2000" b="1" spc="0" dirty="0" smtClean="0">
                <a:latin typeface="Verdana"/>
                <a:cs typeface="Verdana"/>
              </a:rPr>
              <a:t>DI</a:t>
            </a:r>
            <a:r>
              <a:rPr sz="2000" b="1" spc="-6" dirty="0" smtClean="0">
                <a:latin typeface="Verdana"/>
                <a:cs typeface="Verdana"/>
              </a:rPr>
              <a:t> </a:t>
            </a:r>
            <a:r>
              <a:rPr sz="2000" b="1" spc="0" dirty="0" smtClean="0">
                <a:latin typeface="Verdana"/>
                <a:cs typeface="Verdana"/>
              </a:rPr>
              <a:t>CONOSCENZA</a:t>
            </a:r>
            <a:r>
              <a:rPr sz="2000" b="1" spc="-124" dirty="0" smtClean="0">
                <a:latin typeface="Verdana"/>
                <a:cs typeface="Verdana"/>
              </a:rPr>
              <a:t> </a:t>
            </a:r>
            <a:r>
              <a:rPr sz="2000" b="1" spc="4" dirty="0" smtClean="0">
                <a:latin typeface="Verdana"/>
                <a:cs typeface="Verdana"/>
              </a:rPr>
              <a:t>S</a:t>
            </a:r>
            <a:r>
              <a:rPr sz="2000" b="1" spc="0" dirty="0" smtClean="0">
                <a:latin typeface="Verdana"/>
                <a:cs typeface="Verdana"/>
              </a:rPr>
              <a:t>CIENTIFICA</a:t>
            </a:r>
            <a:endParaRPr sz="2000">
              <a:latin typeface="Verdana"/>
              <a:cs typeface="Verdana"/>
            </a:endParaRPr>
          </a:p>
          <a:p>
            <a:pPr marL="396233" marR="1726340" indent="0" algn="just">
              <a:lnSpc>
                <a:spcPts val="1939"/>
              </a:lnSpc>
              <a:spcBef>
                <a:spcPts val="418"/>
              </a:spcBef>
            </a:pPr>
            <a:r>
              <a:rPr sz="1800" spc="0" dirty="0" smtClean="0">
                <a:latin typeface="Verdana"/>
                <a:cs typeface="Verdana"/>
              </a:rPr>
              <a:t>Una </a:t>
            </a:r>
            <a:r>
              <a:rPr sz="1800" spc="-4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olta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ricostruita</a:t>
            </a:r>
            <a:r>
              <a:rPr sz="1800" spc="1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la</a:t>
            </a:r>
            <a:r>
              <a:rPr sz="1800" spc="1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mappa delle</a:t>
            </a:r>
            <a:r>
              <a:rPr sz="1800" spc="1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conoscenze</a:t>
            </a:r>
            <a:r>
              <a:rPr sz="1800" spc="1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spontanee, mostrare quella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delle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conoscenze </a:t>
            </a:r>
            <a:r>
              <a:rPr sz="1800" spc="-4" dirty="0" smtClean="0">
                <a:latin typeface="Verdana"/>
                <a:cs typeface="Verdana"/>
              </a:rPr>
              <a:t>f</a:t>
            </a:r>
            <a:r>
              <a:rPr sz="1800" spc="0" dirty="0" smtClean="0">
                <a:latin typeface="Verdana"/>
                <a:cs typeface="Verdana"/>
              </a:rPr>
              <a:t>ormali</a:t>
            </a:r>
            <a:endParaRPr sz="1800">
              <a:latin typeface="Verdana"/>
              <a:cs typeface="Verdana"/>
            </a:endParaRPr>
          </a:p>
          <a:p>
            <a:pPr marL="396233" marR="1725745" algn="just">
              <a:lnSpc>
                <a:spcPts val="1939"/>
              </a:lnSpc>
              <a:spcBef>
                <a:spcPts val="2811"/>
              </a:spcBef>
            </a:pPr>
            <a:r>
              <a:rPr sz="1800" b="1" spc="0" dirty="0" smtClean="0">
                <a:latin typeface="Verdana"/>
                <a:cs typeface="Verdana"/>
              </a:rPr>
              <a:t>UTILIZZARE MEDIATORI</a:t>
            </a:r>
            <a:r>
              <a:rPr sz="1800" b="1" spc="13" dirty="0" smtClean="0">
                <a:latin typeface="Verdana"/>
                <a:cs typeface="Verdana"/>
              </a:rPr>
              <a:t> </a:t>
            </a:r>
            <a:r>
              <a:rPr sz="1800" b="1" spc="0" dirty="0" smtClean="0">
                <a:latin typeface="Verdana"/>
                <a:cs typeface="Verdana"/>
              </a:rPr>
              <a:t>DIDATTICI</a:t>
            </a:r>
            <a:r>
              <a:rPr sz="1800" b="1" spc="23" dirty="0" smtClean="0">
                <a:latin typeface="Verdana"/>
                <a:cs typeface="Verdana"/>
              </a:rPr>
              <a:t> </a:t>
            </a:r>
            <a:r>
              <a:rPr sz="1800" b="1" spc="0" dirty="0" smtClean="0">
                <a:latin typeface="Verdana"/>
                <a:cs typeface="Verdana"/>
              </a:rPr>
              <a:t>DIVERSI, STRUTTU</a:t>
            </a:r>
            <a:r>
              <a:rPr sz="1800" b="1" spc="9" dirty="0" smtClean="0">
                <a:latin typeface="Verdana"/>
                <a:cs typeface="Verdana"/>
              </a:rPr>
              <a:t>R</a:t>
            </a:r>
            <a:r>
              <a:rPr sz="1800" b="1" spc="0" dirty="0" smtClean="0">
                <a:latin typeface="Verdana"/>
                <a:cs typeface="Verdana"/>
              </a:rPr>
              <a:t>ARE COMPITI</a:t>
            </a:r>
            <a:r>
              <a:rPr sz="1800" b="1" spc="10" dirty="0" smtClean="0">
                <a:latin typeface="Verdana"/>
                <a:cs typeface="Verdana"/>
              </a:rPr>
              <a:t> </a:t>
            </a:r>
            <a:r>
              <a:rPr sz="1800" b="1" spc="4" dirty="0" smtClean="0">
                <a:latin typeface="Verdana"/>
                <a:cs typeface="Verdana"/>
              </a:rPr>
              <a:t>A</a:t>
            </a:r>
            <a:r>
              <a:rPr sz="1800" b="1" spc="0" dirty="0" smtClean="0">
                <a:latin typeface="Verdana"/>
                <a:cs typeface="Verdana"/>
              </a:rPr>
              <a:t>TTIV</a:t>
            </a:r>
            <a:r>
              <a:rPr sz="1800" b="1" spc="4" dirty="0" smtClean="0">
                <a:latin typeface="Verdana"/>
                <a:cs typeface="Verdana"/>
              </a:rPr>
              <a:t>I</a:t>
            </a:r>
            <a:r>
              <a:rPr sz="1800" b="1" spc="0" dirty="0" smtClean="0">
                <a:latin typeface="Verdana"/>
                <a:cs typeface="Verdana"/>
              </a:rPr>
              <a:t>,</a:t>
            </a:r>
            <a:r>
              <a:rPr sz="1800" b="1" spc="5" dirty="0" smtClean="0">
                <a:latin typeface="Verdana"/>
                <a:cs typeface="Verdana"/>
              </a:rPr>
              <a:t> </a:t>
            </a:r>
            <a:r>
              <a:rPr sz="1800" b="1" spc="0" dirty="0" smtClean="0">
                <a:latin typeface="Verdana"/>
                <a:cs typeface="Verdana"/>
              </a:rPr>
              <a:t>DOVE </a:t>
            </a:r>
            <a:r>
              <a:rPr sz="1800" b="1" spc="-4" dirty="0" smtClean="0">
                <a:latin typeface="Verdana"/>
                <a:cs typeface="Verdana"/>
              </a:rPr>
              <a:t>E</a:t>
            </a:r>
            <a:r>
              <a:rPr sz="1800" b="1" spc="0" dirty="0" smtClean="0">
                <a:latin typeface="Verdana"/>
                <a:cs typeface="Verdana"/>
              </a:rPr>
              <a:t>SERCITARE ESPERIENZA E</a:t>
            </a:r>
            <a:r>
              <a:rPr sz="1800" b="1" spc="-4" dirty="0" smtClean="0">
                <a:latin typeface="Verdana"/>
                <a:cs typeface="Verdana"/>
              </a:rPr>
              <a:t> </a:t>
            </a:r>
            <a:r>
              <a:rPr sz="1800" b="1" spc="0" dirty="0" smtClean="0">
                <a:latin typeface="Verdana"/>
                <a:cs typeface="Verdana"/>
              </a:rPr>
              <a:t>RISOLVERE</a:t>
            </a:r>
            <a:r>
              <a:rPr sz="1800" b="1" spc="-4" dirty="0" smtClean="0">
                <a:latin typeface="Verdana"/>
                <a:cs typeface="Verdana"/>
              </a:rPr>
              <a:t> </a:t>
            </a:r>
            <a:r>
              <a:rPr sz="1800" b="1" spc="0" dirty="0" smtClean="0">
                <a:latin typeface="Verdana"/>
                <a:cs typeface="Verdana"/>
              </a:rPr>
              <a:t>PROBLEMI</a:t>
            </a:r>
            <a:endParaRPr sz="1800">
              <a:latin typeface="Verdana"/>
              <a:cs typeface="Verdana"/>
            </a:endParaRPr>
          </a:p>
          <a:p>
            <a:pPr marL="396233" marR="1724442" algn="just">
              <a:lnSpc>
                <a:spcPts val="1939"/>
              </a:lnSpc>
              <a:spcBef>
                <a:spcPts val="434"/>
              </a:spcBef>
            </a:pPr>
            <a:r>
              <a:rPr sz="1800" spc="0" dirty="0" smtClean="0">
                <a:latin typeface="Verdana"/>
                <a:cs typeface="Verdana"/>
              </a:rPr>
              <a:t>Tu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sei</a:t>
            </a:r>
            <a:r>
              <a:rPr sz="1800" spc="4" dirty="0" smtClean="0">
                <a:latin typeface="Verdana"/>
                <a:cs typeface="Verdana"/>
              </a:rPr>
              <a:t> i</a:t>
            </a:r>
            <a:r>
              <a:rPr sz="1800" spc="0" dirty="0" smtClean="0">
                <a:latin typeface="Verdana"/>
                <a:cs typeface="Verdana"/>
              </a:rPr>
              <a:t>l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f</a:t>
            </a:r>
            <a:r>
              <a:rPr sz="1800" spc="0" dirty="0" smtClean="0">
                <a:latin typeface="Verdana"/>
                <a:cs typeface="Verdana"/>
              </a:rPr>
              <a:t>araone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Ramses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II e</a:t>
            </a:r>
            <a:r>
              <a:rPr sz="1800" spc="4" dirty="0" smtClean="0">
                <a:latin typeface="Verdana"/>
                <a:cs typeface="Verdana"/>
              </a:rPr>
              <a:t> v</a:t>
            </a:r>
            <a:r>
              <a:rPr sz="1800" spc="0" dirty="0" smtClean="0">
                <a:latin typeface="Verdana"/>
                <a:cs typeface="Verdana"/>
              </a:rPr>
              <a:t>uoi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dare </a:t>
            </a: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isposizioni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per quando morirai: monumento funerario, trattamento del corpo, cerimonia</a:t>
            </a:r>
            <a:r>
              <a:rPr sz="1800" spc="4" dirty="0" smtClean="0">
                <a:latin typeface="Verdana"/>
                <a:cs typeface="Verdana"/>
              </a:rPr>
              <a:t> f</a:t>
            </a:r>
            <a:r>
              <a:rPr sz="1800" spc="0" dirty="0" smtClean="0">
                <a:latin typeface="Verdana"/>
                <a:cs typeface="Verdana"/>
              </a:rPr>
              <a:t>unebre,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arredi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funerari,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conservazione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del corpo e della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tomba, ecc.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2827" y="2406395"/>
            <a:ext cx="2065781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7"/>
              </a:spcBef>
            </a:pPr>
            <a:endParaRPr sz="900"/>
          </a:p>
          <a:p>
            <a:pPr marL="2555730" marR="1481457" indent="-1165848">
              <a:lnSpc>
                <a:spcPct val="100041"/>
              </a:lnSpc>
            </a:pPr>
            <a:r>
              <a:rPr sz="2800" b="1" spc="0" dirty="0" smtClean="0">
                <a:solidFill>
                  <a:srgbClr val="99CB00"/>
                </a:solidFill>
                <a:latin typeface="Arial"/>
                <a:cs typeface="Arial"/>
              </a:rPr>
              <a:t>Apprendere</a:t>
            </a:r>
            <a:r>
              <a:rPr sz="2800" b="1" spc="9" dirty="0" smtClean="0">
                <a:solidFill>
                  <a:srgbClr val="99CB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99CB00"/>
                </a:solidFill>
                <a:latin typeface="Arial"/>
                <a:cs typeface="Arial"/>
              </a:rPr>
              <a:t>secondo</a:t>
            </a:r>
            <a:r>
              <a:rPr sz="2800" b="1" spc="9" dirty="0" smtClean="0">
                <a:solidFill>
                  <a:srgbClr val="99CB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99CB00"/>
                </a:solidFill>
                <a:latin typeface="Arial"/>
                <a:cs typeface="Arial"/>
              </a:rPr>
              <a:t>l’approccio</a:t>
            </a:r>
            <a:r>
              <a:rPr sz="2800" b="1" spc="9" dirty="0" smtClean="0">
                <a:solidFill>
                  <a:srgbClr val="99CB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99CB00"/>
                </a:solidFill>
                <a:latin typeface="Arial"/>
                <a:cs typeface="Arial"/>
              </a:rPr>
              <a:t>per competenza:</a:t>
            </a:r>
            <a:r>
              <a:rPr sz="2800" b="1" spc="19" dirty="0" smtClean="0">
                <a:solidFill>
                  <a:srgbClr val="99CB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99CB00"/>
                </a:solidFill>
                <a:latin typeface="Arial"/>
                <a:cs typeface="Arial"/>
              </a:rPr>
              <a:t>geografia</a:t>
            </a:r>
            <a:endParaRPr sz="2800">
              <a:latin typeface="Arial"/>
              <a:cs typeface="Arial"/>
            </a:endParaRPr>
          </a:p>
          <a:p>
            <a:pPr marL="548607" marR="2512364">
              <a:lnSpc>
                <a:spcPts val="3020"/>
              </a:lnSpc>
              <a:spcBef>
                <a:spcPts val="2481"/>
              </a:spcBef>
            </a:pPr>
            <a:r>
              <a:rPr sz="2800" b="1" spc="0" dirty="0" smtClean="0">
                <a:latin typeface="Verdana"/>
                <a:cs typeface="Verdana"/>
              </a:rPr>
              <a:t>Compito:</a:t>
            </a:r>
            <a:r>
              <a:rPr sz="2800" b="1" spc="19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“Tu sei un tour operator</a:t>
            </a:r>
            <a:r>
              <a:rPr sz="2800" spc="24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e devi convincere noi 25 della classe a comprare</a:t>
            </a:r>
            <a:r>
              <a:rPr sz="2800" spc="29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tutti</a:t>
            </a:r>
            <a:r>
              <a:rPr sz="2800" spc="-14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un biglietto per</a:t>
            </a:r>
            <a:r>
              <a:rPr sz="2800" spc="14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il Messico. Tieni presente, però, che ciascuno</a:t>
            </a:r>
            <a:r>
              <a:rPr sz="2800" spc="19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di noi è interessato a cose diverse: chi la cultura, chi la storia, chi il paesaggio,</a:t>
            </a:r>
            <a:r>
              <a:rPr sz="2800" spc="19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chi l’economia, chi lo svago</a:t>
            </a:r>
            <a:r>
              <a:rPr sz="2800" spc="29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….</a:t>
            </a:r>
            <a:endParaRPr sz="2800">
              <a:latin typeface="Verdana"/>
              <a:cs typeface="Verdana"/>
            </a:endParaRPr>
          </a:p>
          <a:p>
            <a:pPr marL="548607" marR="2676664">
              <a:lnSpc>
                <a:spcPts val="3402"/>
              </a:lnSpc>
              <a:spcBef>
                <a:spcPts val="458"/>
              </a:spcBef>
            </a:pPr>
            <a:r>
              <a:rPr sz="2800" spc="0" dirty="0" smtClean="0">
                <a:latin typeface="Verdana"/>
                <a:cs typeface="Verdana"/>
              </a:rPr>
              <a:t>Trova</a:t>
            </a:r>
            <a:r>
              <a:rPr sz="2800" spc="19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le argomentazioni</a:t>
            </a:r>
            <a:r>
              <a:rPr sz="2800" spc="19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e gli </a:t>
            </a:r>
            <a:endParaRPr sz="2800">
              <a:latin typeface="Verdana"/>
              <a:cs typeface="Verdana"/>
            </a:endParaRPr>
          </a:p>
          <a:p>
            <a:pPr marL="548607" marR="2676664">
              <a:lnSpc>
                <a:spcPts val="3402"/>
              </a:lnSpc>
            </a:pPr>
            <a:r>
              <a:rPr sz="2800" spc="0" dirty="0" smtClean="0">
                <a:latin typeface="Verdana"/>
                <a:cs typeface="Verdana"/>
              </a:rPr>
              <a:t>elementi</a:t>
            </a:r>
            <a:r>
              <a:rPr sz="2800" spc="-14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perché tutti</a:t>
            </a:r>
            <a:r>
              <a:rPr sz="2800" spc="-14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noi saremo </a:t>
            </a:r>
            <a:endParaRPr sz="2800">
              <a:latin typeface="Verdana"/>
              <a:cs typeface="Verdana"/>
            </a:endParaRPr>
          </a:p>
          <a:p>
            <a:pPr marL="548607" marR="2676664">
              <a:lnSpc>
                <a:spcPts val="3402"/>
              </a:lnSpc>
            </a:pPr>
            <a:r>
              <a:rPr sz="2800" spc="0" dirty="0" smtClean="0">
                <a:latin typeface="Verdana"/>
                <a:cs typeface="Verdana"/>
              </a:rPr>
              <a:t>convinti a partire per il Messic</a:t>
            </a:r>
            <a:r>
              <a:rPr sz="2800" spc="-14" dirty="0" smtClean="0">
                <a:latin typeface="Verdana"/>
                <a:cs typeface="Verdana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20291" y="2558795"/>
            <a:ext cx="1908048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93070" y="1696003"/>
            <a:ext cx="4997676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b="1" spc="0" dirty="0" smtClean="0">
                <a:latin typeface="Verdana"/>
                <a:cs typeface="Verdana"/>
              </a:rPr>
              <a:t>Kathrina devasta</a:t>
            </a:r>
            <a:r>
              <a:rPr sz="2200" b="1" spc="-14" dirty="0" smtClean="0">
                <a:latin typeface="Verdana"/>
                <a:cs typeface="Verdana"/>
              </a:rPr>
              <a:t> </a:t>
            </a:r>
            <a:r>
              <a:rPr sz="2200" b="1" spc="0" dirty="0" smtClean="0">
                <a:latin typeface="Verdana"/>
                <a:cs typeface="Verdana"/>
              </a:rPr>
              <a:t>New</a:t>
            </a:r>
            <a:r>
              <a:rPr sz="2200" b="1" spc="-9" dirty="0" smtClean="0">
                <a:latin typeface="Verdana"/>
                <a:cs typeface="Verdana"/>
              </a:rPr>
              <a:t> </a:t>
            </a:r>
            <a:r>
              <a:rPr sz="2200" b="1" spc="0" dirty="0" smtClean="0">
                <a:latin typeface="Verdana"/>
                <a:cs typeface="Verdana"/>
              </a:rPr>
              <a:t>Orleans”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93070" y="2299496"/>
            <a:ext cx="1815353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Governatore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95817" y="2299496"/>
            <a:ext cx="729373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della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12722" y="2299496"/>
            <a:ext cx="1380994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Louisiana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81250" y="2299496"/>
            <a:ext cx="755213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dopo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22989" y="2299496"/>
            <a:ext cx="220067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-4" dirty="0" smtClean="0">
                <a:latin typeface="Verdana"/>
                <a:cs typeface="Verdana"/>
              </a:rPr>
              <a:t>i</a:t>
            </a:r>
            <a:r>
              <a:rPr sz="2200" spc="0" dirty="0" smtClean="0">
                <a:latin typeface="Verdana"/>
                <a:cs typeface="Verdana"/>
              </a:rPr>
              <a:t>l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3070" y="2835928"/>
            <a:ext cx="4050683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eventuali</a:t>
            </a:r>
            <a:r>
              <a:rPr sz="2200" spc="-1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emergenze</a:t>
            </a:r>
            <a:r>
              <a:rPr sz="2200" spc="-1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future.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3070" y="3439422"/>
            <a:ext cx="1837871" cy="19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6641" algn="just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(l’uragano)</a:t>
            </a:r>
            <a:endParaRPr sz="2200">
              <a:latin typeface="Verdana"/>
              <a:cs typeface="Verdana"/>
            </a:endParaRPr>
          </a:p>
          <a:p>
            <a:pPr marL="12700" indent="0" algn="just">
              <a:lnSpc>
                <a:spcPts val="4220"/>
              </a:lnSpc>
              <a:spcBef>
                <a:spcPts val="476"/>
              </a:spcBef>
            </a:pPr>
            <a:r>
              <a:rPr sz="2200" spc="0" dirty="0" smtClean="0">
                <a:latin typeface="Verdana"/>
                <a:cs typeface="Verdana"/>
              </a:rPr>
              <a:t>economiche, concatenarsi alla gestione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78418" y="3439422"/>
            <a:ext cx="1330796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-4" dirty="0" smtClean="0">
                <a:latin typeface="Verdana"/>
                <a:cs typeface="Verdana"/>
              </a:rPr>
              <a:t>i</a:t>
            </a:r>
            <a:r>
              <a:rPr sz="2200" spc="0" dirty="0" smtClean="0">
                <a:latin typeface="Verdana"/>
                <a:cs typeface="Verdana"/>
              </a:rPr>
              <a:t>ndividua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70045" y="3439422"/>
            <a:ext cx="310143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le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40851" y="3439422"/>
            <a:ext cx="1701142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implicazioni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95014" y="3975854"/>
            <a:ext cx="1652874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4" dirty="0" smtClean="0">
                <a:latin typeface="Verdana"/>
                <a:cs typeface="Verdana"/>
              </a:rPr>
              <a:t>a</a:t>
            </a:r>
            <a:r>
              <a:rPr sz="2200" spc="0" dirty="0" smtClean="0">
                <a:latin typeface="Verdana"/>
                <a:cs typeface="Verdana"/>
              </a:rPr>
              <a:t>ntropiche,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15211" y="3975854"/>
            <a:ext cx="925466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sociali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7860" y="3975854"/>
            <a:ext cx="234021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83731" y="4512286"/>
            <a:ext cx="317974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di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6430" y="4512286"/>
            <a:ext cx="1056260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eventi: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7472" y="4512286"/>
            <a:ext cx="2376535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dallo </a:t>
            </a:r>
            <a:r>
              <a:rPr sz="2200" spc="20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scatenarsi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3620" y="5048719"/>
            <a:ext cx="2296190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dell’emergenza.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3070" y="5652212"/>
            <a:ext cx="1663976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Presidente: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410" y="5652212"/>
            <a:ext cx="588119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-4" dirty="0" smtClean="0">
                <a:latin typeface="Verdana"/>
                <a:cs typeface="Verdana"/>
              </a:rPr>
              <a:t>u</a:t>
            </a:r>
            <a:r>
              <a:rPr sz="2200" spc="0" dirty="0" smtClean="0">
                <a:latin typeface="Verdana"/>
                <a:cs typeface="Verdana"/>
              </a:rPr>
              <a:t>na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2088" y="5652212"/>
            <a:ext cx="133325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relazione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8737" y="5652212"/>
            <a:ext cx="1043452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scritta,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3070" y="6188644"/>
            <a:ext cx="2817493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utili:</a:t>
            </a:r>
            <a:r>
              <a:rPr sz="2200" spc="-1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slide, CD, ecc.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2"/>
              </a:spcBef>
            </a:pPr>
            <a:endParaRPr sz="950"/>
          </a:p>
          <a:p>
            <a:pPr marL="765803">
              <a:lnSpc>
                <a:spcPct val="95825"/>
              </a:lnSpc>
              <a:spcBef>
                <a:spcPts val="2000"/>
              </a:spcBef>
            </a:pPr>
            <a:r>
              <a:rPr sz="3200" b="1" spc="0" dirty="0" smtClean="0">
                <a:solidFill>
                  <a:srgbClr val="99CB00"/>
                </a:solidFill>
                <a:latin typeface="Arial"/>
                <a:cs typeface="Arial"/>
              </a:rPr>
              <a:t>Un</a:t>
            </a:r>
            <a:r>
              <a:rPr sz="3200" b="1" spc="-9" dirty="0" smtClean="0">
                <a:solidFill>
                  <a:srgbClr val="99CB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99CB00"/>
                </a:solidFill>
                <a:latin typeface="Arial"/>
                <a:cs typeface="Arial"/>
              </a:rPr>
              <a:t>approccio</a:t>
            </a:r>
            <a:r>
              <a:rPr sz="3200" b="1" spc="-9" dirty="0" smtClean="0">
                <a:solidFill>
                  <a:srgbClr val="99CB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99CB00"/>
                </a:solidFill>
                <a:latin typeface="Arial"/>
                <a:cs typeface="Arial"/>
              </a:rPr>
              <a:t>integrato</a:t>
            </a:r>
            <a:r>
              <a:rPr sz="3200" b="1" spc="-9" dirty="0" smtClean="0">
                <a:solidFill>
                  <a:srgbClr val="99CB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99CB00"/>
                </a:solidFill>
                <a:latin typeface="Arial"/>
                <a:cs typeface="Arial"/>
              </a:rPr>
              <a:t>interdisciplinare</a:t>
            </a:r>
            <a:endParaRPr sz="3200">
              <a:latin typeface="Arial"/>
              <a:cs typeface="Arial"/>
            </a:endParaRPr>
          </a:p>
          <a:p>
            <a:pPr marL="630930" marR="2478741" algn="just">
              <a:lnSpc>
                <a:spcPts val="2673"/>
              </a:lnSpc>
              <a:spcBef>
                <a:spcPts val="1532"/>
              </a:spcBef>
            </a:pPr>
            <a:r>
              <a:rPr sz="2200" b="1" spc="0" dirty="0" smtClean="0">
                <a:latin typeface="Verdana"/>
                <a:cs typeface="Verdana"/>
              </a:rPr>
              <a:t>Compito: Analizza</a:t>
            </a:r>
            <a:r>
              <a:rPr sz="2200" b="1" spc="4" dirty="0" smtClean="0">
                <a:latin typeface="Verdana"/>
                <a:cs typeface="Verdana"/>
              </a:rPr>
              <a:t> </a:t>
            </a:r>
            <a:r>
              <a:rPr sz="2200" b="1" spc="0" dirty="0" smtClean="0">
                <a:latin typeface="Verdana"/>
                <a:cs typeface="Verdana"/>
              </a:rPr>
              <a:t>il fatto:</a:t>
            </a:r>
            <a:r>
              <a:rPr sz="2200" b="1" spc="4" dirty="0" smtClean="0">
                <a:latin typeface="Verdana"/>
                <a:cs typeface="Verdana"/>
              </a:rPr>
              <a:t> </a:t>
            </a:r>
            <a:r>
              <a:rPr sz="2200" b="1" spc="-4" dirty="0" smtClean="0">
                <a:latin typeface="Verdana"/>
                <a:cs typeface="Verdana"/>
              </a:rPr>
              <a:t>“</a:t>
            </a:r>
            <a:r>
              <a:rPr sz="2200" b="1" spc="0" dirty="0" smtClean="0">
                <a:latin typeface="Verdana"/>
                <a:cs typeface="Verdana"/>
              </a:rPr>
              <a:t>L’Uragano </a:t>
            </a:r>
            <a:endParaRPr sz="2200">
              <a:latin typeface="Verdana"/>
              <a:cs typeface="Verdana"/>
            </a:endParaRPr>
          </a:p>
          <a:p>
            <a:pPr marL="630930" marR="2478741" algn="just">
              <a:lnSpc>
                <a:spcPts val="2673"/>
              </a:lnSpc>
              <a:spcBef>
                <a:spcPts val="1815"/>
              </a:spcBef>
            </a:pPr>
            <a:r>
              <a:rPr sz="2200" spc="0" dirty="0" smtClean="0">
                <a:latin typeface="Verdana"/>
                <a:cs typeface="Verdana"/>
              </a:rPr>
              <a:t>Tu   sei     </a:t>
            </a:r>
            <a:r>
              <a:rPr sz="2200" spc="25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un   esperto </a:t>
            </a:r>
            <a:r>
              <a:rPr sz="2200" spc="77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ingaggiato  </a:t>
            </a:r>
            <a:r>
              <a:rPr sz="2200" spc="4" dirty="0" smtClean="0">
                <a:latin typeface="Verdana"/>
                <a:cs typeface="Verdana"/>
              </a:rPr>
              <a:t> </a:t>
            </a:r>
            <a:r>
              <a:rPr sz="2200" spc="-4" dirty="0" smtClean="0">
                <a:latin typeface="Verdana"/>
                <a:cs typeface="Verdana"/>
              </a:rPr>
              <a:t>d</a:t>
            </a:r>
            <a:r>
              <a:rPr sz="2200" spc="0" dirty="0" smtClean="0">
                <a:latin typeface="Verdana"/>
                <a:cs typeface="Verdana"/>
              </a:rPr>
              <a:t>al </a:t>
            </a:r>
            <a:endParaRPr sz="2200">
              <a:latin typeface="Verdana"/>
              <a:cs typeface="Verdana"/>
            </a:endParaRPr>
          </a:p>
          <a:p>
            <a:pPr marL="630930" marR="2478741" algn="just">
              <a:lnSpc>
                <a:spcPts val="2673"/>
              </a:lnSpc>
              <a:spcBef>
                <a:spcPts val="1815"/>
              </a:spcBef>
            </a:pPr>
            <a:r>
              <a:rPr sz="2200" spc="0" dirty="0" smtClean="0">
                <a:latin typeface="Verdana"/>
                <a:cs typeface="Verdana"/>
              </a:rPr>
              <a:t>disastro,  </a:t>
            </a:r>
            <a:r>
              <a:rPr sz="2200" spc="55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per  </a:t>
            </a:r>
            <a:r>
              <a:rPr sz="2200" spc="557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varare  </a:t>
            </a:r>
            <a:r>
              <a:rPr sz="2200" spc="557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un  </a:t>
            </a:r>
            <a:r>
              <a:rPr sz="2200" spc="55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piano  </a:t>
            </a:r>
            <a:r>
              <a:rPr sz="2200" spc="557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per</a:t>
            </a:r>
            <a:endParaRPr sz="2200">
              <a:latin typeface="Verdana"/>
              <a:cs typeface="Verdana"/>
            </a:endParaRPr>
          </a:p>
          <a:p>
            <a:pPr marL="630930" marR="2479356" algn="just">
              <a:lnSpc>
                <a:spcPts val="2673"/>
              </a:lnSpc>
              <a:spcBef>
                <a:spcPts val="2075"/>
              </a:spcBef>
            </a:pPr>
            <a:r>
              <a:rPr sz="2200" spc="0" dirty="0" smtClean="0">
                <a:latin typeface="Verdana"/>
                <a:cs typeface="Verdana"/>
              </a:rPr>
              <a:t>Partendo</a:t>
            </a:r>
            <a:r>
              <a:rPr sz="2200" spc="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dall’elemento specifico </a:t>
            </a:r>
            <a:endParaRPr sz="2200">
              <a:latin typeface="Verdana"/>
              <a:cs typeface="Verdana"/>
            </a:endParaRPr>
          </a:p>
          <a:p>
            <a:pPr marL="630930" marR="2479356" algn="just">
              <a:lnSpc>
                <a:spcPts val="2673"/>
              </a:lnSpc>
              <a:spcBef>
                <a:spcPts val="1550"/>
              </a:spcBef>
            </a:pPr>
            <a:r>
              <a:rPr sz="2200" spc="0" dirty="0" smtClean="0">
                <a:latin typeface="Verdana"/>
                <a:cs typeface="Verdana"/>
              </a:rPr>
              <a:t>meteorologiche,</a:t>
            </a:r>
            <a:r>
              <a:rPr sz="2200" spc="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geografiche, ecologiche, </a:t>
            </a:r>
            <a:endParaRPr sz="2200">
              <a:latin typeface="Verdana"/>
              <a:cs typeface="Verdana"/>
            </a:endParaRPr>
          </a:p>
          <a:p>
            <a:pPr marL="630930" marR="2479356" algn="just">
              <a:lnSpc>
                <a:spcPts val="2673"/>
              </a:lnSpc>
              <a:spcBef>
                <a:spcPts val="1550"/>
              </a:spcBef>
            </a:pPr>
            <a:r>
              <a:rPr sz="2200" spc="0" dirty="0" smtClean="0">
                <a:latin typeface="Verdana"/>
                <a:cs typeface="Verdana"/>
              </a:rPr>
              <a:t>organizzative</a:t>
            </a:r>
            <a:r>
              <a:rPr sz="2200" spc="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che</a:t>
            </a:r>
            <a:r>
              <a:rPr sz="2200" spc="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hanno</a:t>
            </a:r>
            <a:r>
              <a:rPr sz="2200" spc="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determinato tale </a:t>
            </a:r>
            <a:endParaRPr sz="2200">
              <a:latin typeface="Verdana"/>
              <a:cs typeface="Verdana"/>
            </a:endParaRPr>
          </a:p>
          <a:p>
            <a:pPr marL="630930" marR="2479356" algn="just">
              <a:lnSpc>
                <a:spcPts val="2673"/>
              </a:lnSpc>
              <a:spcBef>
                <a:spcPts val="1550"/>
              </a:spcBef>
            </a:pPr>
            <a:r>
              <a:rPr sz="2200" spc="0" dirty="0" smtClean="0">
                <a:latin typeface="Verdana"/>
                <a:cs typeface="Verdana"/>
              </a:rPr>
              <a:t>dell’uragano </a:t>
            </a:r>
            <a:r>
              <a:rPr sz="2200" spc="15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alla </a:t>
            </a:r>
            <a:r>
              <a:rPr sz="2200" spc="15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distruzione </a:t>
            </a:r>
            <a:r>
              <a:rPr sz="2200" spc="14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della </a:t>
            </a:r>
            <a:r>
              <a:rPr sz="2200" spc="14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città,</a:t>
            </a:r>
            <a:endParaRPr sz="2200">
              <a:latin typeface="Verdana"/>
              <a:cs typeface="Verdana"/>
            </a:endParaRPr>
          </a:p>
          <a:p>
            <a:pPr marL="630930" marR="2479692" algn="just">
              <a:lnSpc>
                <a:spcPts val="2673"/>
              </a:lnSpc>
              <a:spcBef>
                <a:spcPts val="2078"/>
              </a:spcBef>
            </a:pPr>
            <a:r>
              <a:rPr sz="2200" spc="0" dirty="0" smtClean="0">
                <a:latin typeface="Verdana"/>
                <a:cs typeface="Verdana"/>
              </a:rPr>
              <a:t>Fanne</a:t>
            </a:r>
            <a:r>
              <a:rPr sz="2200" spc="1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oggetto</a:t>
            </a:r>
            <a:r>
              <a:rPr sz="2200" spc="1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di un rapporto per</a:t>
            </a:r>
            <a:r>
              <a:rPr sz="2200" spc="5" dirty="0" smtClean="0">
                <a:latin typeface="Verdana"/>
                <a:cs typeface="Verdana"/>
              </a:rPr>
              <a:t> </a:t>
            </a:r>
            <a:r>
              <a:rPr sz="2200" spc="-4" dirty="0" smtClean="0">
                <a:latin typeface="Verdana"/>
                <a:cs typeface="Verdana"/>
              </a:rPr>
              <a:t>i</a:t>
            </a:r>
            <a:r>
              <a:rPr sz="2200" spc="0" dirty="0" smtClean="0">
                <a:latin typeface="Verdana"/>
                <a:cs typeface="Verdana"/>
              </a:rPr>
              <a:t>l </a:t>
            </a:r>
            <a:endParaRPr sz="2200">
              <a:latin typeface="Verdana"/>
              <a:cs typeface="Verdana"/>
            </a:endParaRPr>
          </a:p>
          <a:p>
            <a:pPr marL="630930" marR="2479692" algn="just">
              <a:lnSpc>
                <a:spcPts val="2673"/>
              </a:lnSpc>
              <a:spcBef>
                <a:spcPts val="1550"/>
              </a:spcBef>
            </a:pPr>
            <a:r>
              <a:rPr sz="2200" spc="0" dirty="0" smtClean="0">
                <a:latin typeface="Verdana"/>
                <a:cs typeface="Verdana"/>
              </a:rPr>
              <a:t>corredata </a:t>
            </a:r>
            <a:r>
              <a:rPr sz="2200" spc="34" dirty="0" smtClean="0">
                <a:latin typeface="Verdana"/>
                <a:cs typeface="Verdana"/>
              </a:rPr>
              <a:t> </a:t>
            </a:r>
            <a:r>
              <a:rPr sz="2200" spc="9" dirty="0" smtClean="0">
                <a:latin typeface="Verdana"/>
                <a:cs typeface="Verdana"/>
              </a:rPr>
              <a:t>d</a:t>
            </a:r>
            <a:r>
              <a:rPr sz="2200" spc="0" dirty="0" smtClean="0">
                <a:latin typeface="Verdana"/>
                <a:cs typeface="Verdana"/>
              </a:rPr>
              <a:t>a </a:t>
            </a:r>
            <a:r>
              <a:rPr sz="2200" spc="3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tutti </a:t>
            </a:r>
            <a:r>
              <a:rPr sz="2200" spc="2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i </a:t>
            </a:r>
            <a:r>
              <a:rPr sz="2200" spc="34" dirty="0" smtClean="0">
                <a:latin typeface="Verdana"/>
                <a:cs typeface="Verdana"/>
              </a:rPr>
              <a:t> </a:t>
            </a:r>
            <a:r>
              <a:rPr sz="2200" spc="4" dirty="0" smtClean="0">
                <a:latin typeface="Verdana"/>
                <a:cs typeface="Verdana"/>
              </a:rPr>
              <a:t>s</a:t>
            </a:r>
            <a:r>
              <a:rPr sz="2200" spc="0" dirty="0" smtClean="0">
                <a:latin typeface="Verdana"/>
                <a:cs typeface="Verdana"/>
              </a:rPr>
              <a:t>upporti </a:t>
            </a:r>
            <a:r>
              <a:rPr sz="2200" spc="3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che </a:t>
            </a:r>
            <a:r>
              <a:rPr sz="2200" spc="29" dirty="0" smtClean="0">
                <a:latin typeface="Verdana"/>
                <a:cs typeface="Verdana"/>
              </a:rPr>
              <a:t> </a:t>
            </a:r>
            <a:r>
              <a:rPr sz="2200" spc="-4" dirty="0" smtClean="0">
                <a:latin typeface="Verdana"/>
                <a:cs typeface="Verdana"/>
              </a:rPr>
              <a:t>r</a:t>
            </a:r>
            <a:r>
              <a:rPr sz="2200" spc="0" dirty="0" smtClean="0">
                <a:latin typeface="Verdana"/>
                <a:cs typeface="Verdana"/>
              </a:rPr>
              <a:t>itieni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9371" y="2711195"/>
            <a:ext cx="1575053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2"/>
              </a:spcBef>
            </a:pPr>
            <a:endParaRPr sz="850" dirty="0"/>
          </a:p>
          <a:p>
            <a:pPr marL="2036819">
              <a:lnSpc>
                <a:spcPct val="95825"/>
              </a:lnSpc>
              <a:spcBef>
                <a:spcPts val="3000"/>
              </a:spcBef>
            </a:pPr>
            <a:r>
              <a:rPr sz="3200" b="1" spc="0" dirty="0" smtClean="0">
                <a:solidFill>
                  <a:srgbClr val="99CB00"/>
                </a:solidFill>
                <a:latin typeface="Arial"/>
                <a:cs typeface="Arial"/>
              </a:rPr>
              <a:t>I MEDIATORI DIDATTICI</a:t>
            </a:r>
            <a:endParaRPr sz="3200" dirty="0">
              <a:latin typeface="Arial"/>
              <a:cs typeface="Arial"/>
            </a:endParaRPr>
          </a:p>
          <a:p>
            <a:pPr marL="777233">
              <a:lnSpc>
                <a:spcPct val="101277"/>
              </a:lnSpc>
              <a:spcBef>
                <a:spcPts val="2963"/>
              </a:spcBef>
            </a:pPr>
            <a:r>
              <a:rPr sz="3050" spc="0" dirty="0" smtClean="0">
                <a:latin typeface="Verdana"/>
                <a:cs typeface="Verdana"/>
              </a:rPr>
              <a:t>•</a:t>
            </a:r>
            <a:r>
              <a:rPr sz="3050" spc="-49" dirty="0" smtClean="0">
                <a:latin typeface="Verdana"/>
                <a:cs typeface="Verdana"/>
              </a:rPr>
              <a:t> </a:t>
            </a:r>
            <a:r>
              <a:rPr sz="2800" b="1" spc="0" dirty="0" smtClean="0">
                <a:latin typeface="Verdana"/>
                <a:cs typeface="Verdana"/>
              </a:rPr>
              <a:t>ATTIVI</a:t>
            </a:r>
            <a:endParaRPr sz="2800" dirty="0">
              <a:latin typeface="Verdana"/>
              <a:cs typeface="Verdana"/>
            </a:endParaRPr>
          </a:p>
          <a:p>
            <a:pPr marL="1520183" marR="3902360" indent="-285750">
              <a:lnSpc>
                <a:spcPts val="2590"/>
              </a:lnSpc>
              <a:spcBef>
                <a:spcPts val="669"/>
              </a:spcBef>
            </a:pPr>
            <a:r>
              <a:rPr sz="2600" spc="0" dirty="0" smtClean="0">
                <a:solidFill>
                  <a:srgbClr val="99CB00"/>
                </a:solidFill>
                <a:latin typeface="Verdana"/>
                <a:cs typeface="Verdana"/>
              </a:rPr>
              <a:t>•</a:t>
            </a:r>
            <a:r>
              <a:rPr sz="2600" spc="-85" dirty="0" smtClean="0">
                <a:solidFill>
                  <a:srgbClr val="99CB00"/>
                </a:solidFill>
                <a:latin typeface="Verdana"/>
                <a:cs typeface="Verdana"/>
              </a:rPr>
              <a:t> </a:t>
            </a:r>
            <a:r>
              <a:rPr lang="it-IT" sz="2600" spc="-85" dirty="0" smtClean="0">
                <a:solidFill>
                  <a:srgbClr val="99CB00"/>
                </a:solidFill>
                <a:latin typeface="Verdana"/>
                <a:cs typeface="Verdana"/>
              </a:rPr>
              <a:t>ricerca di informazioni significative,</a:t>
            </a:r>
          </a:p>
          <a:p>
            <a:pPr marL="1520183" marR="3902360" indent="-285750">
              <a:lnSpc>
                <a:spcPts val="2590"/>
              </a:lnSpc>
              <a:spcBef>
                <a:spcPts val="669"/>
              </a:spcBef>
            </a:pPr>
            <a:r>
              <a:rPr lang="it-IT" sz="2400" spc="0" dirty="0" smtClean="0">
                <a:latin typeface="Verdana"/>
                <a:cs typeface="Verdana"/>
              </a:rPr>
              <a:t>E</a:t>
            </a:r>
            <a:r>
              <a:rPr sz="2400" spc="0" dirty="0" err="1" smtClean="0">
                <a:latin typeface="Verdana"/>
                <a:cs typeface="Verdana"/>
              </a:rPr>
              <a:t>sercitazio</a:t>
            </a:r>
            <a:r>
              <a:rPr lang="it-IT" sz="2400" spc="0" dirty="0" err="1" smtClean="0">
                <a:latin typeface="Verdana"/>
                <a:cs typeface="Verdana"/>
              </a:rPr>
              <a:t>ni</a:t>
            </a:r>
            <a:r>
              <a:rPr lang="it-IT" sz="2400" spc="0" dirty="0" smtClean="0">
                <a:latin typeface="Verdana"/>
                <a:cs typeface="Verdana"/>
              </a:rPr>
              <a:t> </a:t>
            </a:r>
            <a:r>
              <a:rPr lang="it-IT" sz="2400" spc="0" dirty="0" err="1" smtClean="0">
                <a:latin typeface="Verdana"/>
                <a:cs typeface="Verdana"/>
              </a:rPr>
              <a:t>pr</a:t>
            </a:r>
            <a:r>
              <a:rPr sz="2400" spc="0" dirty="0" err="1" smtClean="0">
                <a:latin typeface="Verdana"/>
                <a:cs typeface="Verdana"/>
              </a:rPr>
              <a:t>atiche,manipolazione</a:t>
            </a:r>
            <a:r>
              <a:rPr sz="2400" spc="0" dirty="0" smtClean="0">
                <a:latin typeface="Verdana"/>
                <a:cs typeface="Verdana"/>
              </a:rPr>
              <a:t>, esperimenti,</a:t>
            </a:r>
            <a:r>
              <a:rPr sz="2400" spc="2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giochi</a:t>
            </a:r>
            <a:r>
              <a:rPr sz="2400" spc="2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….</a:t>
            </a:r>
            <a:endParaRPr sz="2400" dirty="0">
              <a:latin typeface="Verdana"/>
              <a:cs typeface="Verdana"/>
            </a:endParaRPr>
          </a:p>
          <a:p>
            <a:pPr marL="777233">
              <a:lnSpc>
                <a:spcPct val="101277"/>
              </a:lnSpc>
            </a:pPr>
            <a:r>
              <a:rPr sz="3050" spc="0" dirty="0" smtClean="0">
                <a:latin typeface="Verdana"/>
                <a:cs typeface="Verdana"/>
              </a:rPr>
              <a:t>•</a:t>
            </a:r>
            <a:r>
              <a:rPr sz="3050" spc="-49" dirty="0" smtClean="0">
                <a:latin typeface="Verdana"/>
                <a:cs typeface="Verdana"/>
              </a:rPr>
              <a:t> </a:t>
            </a:r>
            <a:r>
              <a:rPr sz="2800" b="1" spc="0" dirty="0" smtClean="0">
                <a:latin typeface="Verdana"/>
                <a:cs typeface="Verdana"/>
              </a:rPr>
              <a:t>ICONICI</a:t>
            </a:r>
            <a:endParaRPr sz="2800" dirty="0">
              <a:latin typeface="Verdana"/>
              <a:cs typeface="Verdana"/>
            </a:endParaRPr>
          </a:p>
          <a:p>
            <a:pPr marL="1520183" marR="2900940" indent="-285750">
              <a:lnSpc>
                <a:spcPts val="2590"/>
              </a:lnSpc>
              <a:spcBef>
                <a:spcPts val="669"/>
              </a:spcBef>
            </a:pPr>
            <a:r>
              <a:rPr sz="2600" spc="0" dirty="0" smtClean="0">
                <a:solidFill>
                  <a:srgbClr val="99CB00"/>
                </a:solidFill>
                <a:latin typeface="Verdana"/>
                <a:cs typeface="Verdana"/>
              </a:rPr>
              <a:t>•</a:t>
            </a:r>
            <a:r>
              <a:rPr sz="2600" spc="-85" dirty="0" smtClean="0">
                <a:solidFill>
                  <a:srgbClr val="99CB00"/>
                </a:solidFill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disegni,</a:t>
            </a:r>
            <a:r>
              <a:rPr sz="2400" spc="2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film,</a:t>
            </a:r>
            <a:r>
              <a:rPr sz="2400" spc="2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diapositive,</a:t>
            </a:r>
            <a:r>
              <a:rPr sz="2400" spc="2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foto, grafici,</a:t>
            </a:r>
            <a:r>
              <a:rPr sz="2400" spc="1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tabelle</a:t>
            </a:r>
            <a:r>
              <a:rPr sz="2400" spc="1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…..</a:t>
            </a:r>
            <a:endParaRPr sz="2400" dirty="0">
              <a:latin typeface="Verdana"/>
              <a:cs typeface="Verdana"/>
            </a:endParaRPr>
          </a:p>
          <a:p>
            <a:pPr marL="777233">
              <a:lnSpc>
                <a:spcPct val="101277"/>
              </a:lnSpc>
            </a:pPr>
            <a:r>
              <a:rPr sz="3050" spc="0" dirty="0" smtClean="0">
                <a:latin typeface="Verdana"/>
                <a:cs typeface="Verdana"/>
              </a:rPr>
              <a:t>•</a:t>
            </a:r>
            <a:r>
              <a:rPr sz="3050" spc="-49" dirty="0" smtClean="0">
                <a:latin typeface="Verdana"/>
                <a:cs typeface="Verdana"/>
              </a:rPr>
              <a:t> </a:t>
            </a:r>
            <a:r>
              <a:rPr sz="2800" b="1" spc="0" dirty="0" smtClean="0">
                <a:latin typeface="Verdana"/>
                <a:cs typeface="Verdana"/>
              </a:rPr>
              <a:t>ANALOGICI</a:t>
            </a:r>
            <a:endParaRPr sz="2800" dirty="0">
              <a:latin typeface="Verdana"/>
              <a:cs typeface="Verdana"/>
            </a:endParaRPr>
          </a:p>
          <a:p>
            <a:pPr marL="1234433">
              <a:lnSpc>
                <a:spcPts val="3170"/>
              </a:lnSpc>
              <a:spcBef>
                <a:spcPts val="158"/>
              </a:spcBef>
            </a:pPr>
            <a:r>
              <a:rPr sz="3975" spc="0" baseline="-2069" dirty="0" smtClean="0">
                <a:solidFill>
                  <a:srgbClr val="99CB00"/>
                </a:solidFill>
                <a:latin typeface="Verdana"/>
                <a:cs typeface="Verdana"/>
              </a:rPr>
              <a:t>•</a:t>
            </a:r>
            <a:r>
              <a:rPr sz="3975" spc="-134" baseline="-2069" dirty="0" smtClean="0">
                <a:solidFill>
                  <a:srgbClr val="99CB00"/>
                </a:solidFill>
                <a:latin typeface="Verdana"/>
                <a:cs typeface="Verdana"/>
              </a:rPr>
              <a:t> </a:t>
            </a:r>
            <a:r>
              <a:rPr sz="3600" spc="0" baseline="-2285" dirty="0" smtClean="0">
                <a:latin typeface="Verdana"/>
                <a:cs typeface="Verdana"/>
              </a:rPr>
              <a:t>role playing,</a:t>
            </a:r>
            <a:r>
              <a:rPr sz="3600" spc="34" baseline="-2285" dirty="0" smtClean="0">
                <a:latin typeface="Verdana"/>
                <a:cs typeface="Verdana"/>
              </a:rPr>
              <a:t> </a:t>
            </a:r>
            <a:r>
              <a:rPr sz="3600" spc="0" baseline="-2285" dirty="0" smtClean="0">
                <a:latin typeface="Verdana"/>
                <a:cs typeface="Verdana"/>
              </a:rPr>
              <a:t>recite, simulazioni</a:t>
            </a:r>
            <a:r>
              <a:rPr sz="3600" spc="39" baseline="-2285" dirty="0" smtClean="0">
                <a:latin typeface="Verdana"/>
                <a:cs typeface="Verdana"/>
              </a:rPr>
              <a:t> </a:t>
            </a:r>
            <a:r>
              <a:rPr sz="3600" spc="0" baseline="-2285" dirty="0" smtClean="0">
                <a:latin typeface="Verdana"/>
                <a:cs typeface="Verdana"/>
              </a:rPr>
              <a:t>….</a:t>
            </a:r>
            <a:endParaRPr sz="2400" dirty="0">
              <a:latin typeface="Verdana"/>
              <a:cs typeface="Verdana"/>
            </a:endParaRPr>
          </a:p>
          <a:p>
            <a:pPr marL="777233">
              <a:lnSpc>
                <a:spcPts val="3695"/>
              </a:lnSpc>
              <a:spcBef>
                <a:spcPts val="26"/>
              </a:spcBef>
            </a:pPr>
            <a:r>
              <a:rPr sz="4575" spc="0" baseline="-1798" dirty="0" smtClean="0">
                <a:latin typeface="Verdana"/>
                <a:cs typeface="Verdana"/>
              </a:rPr>
              <a:t>•</a:t>
            </a:r>
            <a:r>
              <a:rPr sz="4575" spc="-49" baseline="-1798" dirty="0" smtClean="0">
                <a:latin typeface="Verdana"/>
                <a:cs typeface="Verdana"/>
              </a:rPr>
              <a:t> </a:t>
            </a:r>
            <a:r>
              <a:rPr sz="4200" b="1" spc="0" baseline="-1959" dirty="0" smtClean="0">
                <a:latin typeface="Verdana"/>
                <a:cs typeface="Verdana"/>
              </a:rPr>
              <a:t>SIMBOLICI</a:t>
            </a:r>
            <a:endParaRPr sz="2800" dirty="0">
              <a:latin typeface="Verdana"/>
              <a:cs typeface="Verdana"/>
            </a:endParaRPr>
          </a:p>
          <a:p>
            <a:pPr marL="1520183" marR="3711738" indent="-285750">
              <a:lnSpc>
                <a:spcPts val="2590"/>
              </a:lnSpc>
              <a:spcBef>
                <a:spcPts val="484"/>
              </a:spcBef>
            </a:pPr>
            <a:r>
              <a:rPr sz="2650" spc="0" dirty="0" smtClean="0">
                <a:solidFill>
                  <a:srgbClr val="99CB00"/>
                </a:solidFill>
                <a:latin typeface="Verdana"/>
                <a:cs typeface="Verdana"/>
              </a:rPr>
              <a:t>•</a:t>
            </a:r>
            <a:r>
              <a:rPr sz="2650" spc="-134" dirty="0" smtClean="0">
                <a:solidFill>
                  <a:srgbClr val="99CB00"/>
                </a:solidFill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linguaggi</a:t>
            </a:r>
            <a:r>
              <a:rPr sz="2400" spc="3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formali:</a:t>
            </a:r>
            <a:r>
              <a:rPr sz="2400" spc="14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lingua, matematica,</a:t>
            </a:r>
            <a:r>
              <a:rPr sz="2400" spc="14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musica</a:t>
            </a:r>
            <a:r>
              <a:rPr sz="2400" spc="14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….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54631" y="2300477"/>
            <a:ext cx="1583436" cy="638556"/>
          </a:xfrm>
          <a:custGeom>
            <a:avLst/>
            <a:gdLst/>
            <a:ahLst/>
            <a:cxnLst/>
            <a:rect l="l" t="t" r="r" b="b"/>
            <a:pathLst>
              <a:path w="1583436" h="638556">
                <a:moveTo>
                  <a:pt x="0" y="11430"/>
                </a:moveTo>
                <a:lnTo>
                  <a:pt x="3809" y="246126"/>
                </a:lnTo>
                <a:lnTo>
                  <a:pt x="5333" y="460248"/>
                </a:lnTo>
                <a:lnTo>
                  <a:pt x="2285" y="638556"/>
                </a:lnTo>
                <a:lnTo>
                  <a:pt x="340613" y="585978"/>
                </a:lnTo>
                <a:lnTo>
                  <a:pt x="790193" y="580644"/>
                </a:lnTo>
                <a:lnTo>
                  <a:pt x="1363217" y="511302"/>
                </a:lnTo>
                <a:lnTo>
                  <a:pt x="1583435" y="502920"/>
                </a:lnTo>
                <a:lnTo>
                  <a:pt x="1581911" y="9906"/>
                </a:lnTo>
                <a:lnTo>
                  <a:pt x="1503425" y="4572"/>
                </a:lnTo>
                <a:lnTo>
                  <a:pt x="1308353" y="1524"/>
                </a:lnTo>
                <a:lnTo>
                  <a:pt x="1037843" y="0"/>
                </a:lnTo>
                <a:lnTo>
                  <a:pt x="598931" y="6858"/>
                </a:lnTo>
                <a:lnTo>
                  <a:pt x="313181" y="3048"/>
                </a:lnTo>
                <a:lnTo>
                  <a:pt x="0" y="11430"/>
                </a:lnTo>
                <a:close/>
              </a:path>
            </a:pathLst>
          </a:custGeom>
          <a:solidFill>
            <a:srgbClr val="003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51583" y="2733293"/>
            <a:ext cx="1598676" cy="567690"/>
          </a:xfrm>
          <a:custGeom>
            <a:avLst/>
            <a:gdLst/>
            <a:ahLst/>
            <a:cxnLst/>
            <a:rect l="l" t="t" r="r" b="b"/>
            <a:pathLst>
              <a:path w="1598676" h="567689">
                <a:moveTo>
                  <a:pt x="1415795" y="0"/>
                </a:moveTo>
                <a:lnTo>
                  <a:pt x="1373123" y="3809"/>
                </a:lnTo>
                <a:lnTo>
                  <a:pt x="1348739" y="20573"/>
                </a:lnTo>
                <a:lnTo>
                  <a:pt x="1325117" y="27431"/>
                </a:lnTo>
                <a:lnTo>
                  <a:pt x="1309877" y="32765"/>
                </a:lnTo>
                <a:lnTo>
                  <a:pt x="1270253" y="34289"/>
                </a:lnTo>
                <a:lnTo>
                  <a:pt x="1208531" y="27431"/>
                </a:lnTo>
                <a:lnTo>
                  <a:pt x="1162811" y="34289"/>
                </a:lnTo>
                <a:lnTo>
                  <a:pt x="1130045" y="54863"/>
                </a:lnTo>
                <a:lnTo>
                  <a:pt x="1120139" y="44195"/>
                </a:lnTo>
                <a:lnTo>
                  <a:pt x="1104137" y="32765"/>
                </a:lnTo>
                <a:lnTo>
                  <a:pt x="1092707" y="34289"/>
                </a:lnTo>
                <a:lnTo>
                  <a:pt x="1070609" y="35813"/>
                </a:lnTo>
                <a:lnTo>
                  <a:pt x="1054607" y="48005"/>
                </a:lnTo>
                <a:lnTo>
                  <a:pt x="1030985" y="56387"/>
                </a:lnTo>
                <a:lnTo>
                  <a:pt x="1000505" y="56387"/>
                </a:lnTo>
                <a:lnTo>
                  <a:pt x="934973" y="37337"/>
                </a:lnTo>
                <a:lnTo>
                  <a:pt x="914399" y="57911"/>
                </a:lnTo>
                <a:lnTo>
                  <a:pt x="867155" y="76961"/>
                </a:lnTo>
                <a:lnTo>
                  <a:pt x="769619" y="61721"/>
                </a:lnTo>
                <a:lnTo>
                  <a:pt x="738377" y="73151"/>
                </a:lnTo>
                <a:lnTo>
                  <a:pt x="713231" y="86867"/>
                </a:lnTo>
                <a:lnTo>
                  <a:pt x="681989" y="83819"/>
                </a:lnTo>
                <a:lnTo>
                  <a:pt x="633983" y="64769"/>
                </a:lnTo>
                <a:lnTo>
                  <a:pt x="608837" y="66293"/>
                </a:lnTo>
                <a:lnTo>
                  <a:pt x="586739" y="71627"/>
                </a:lnTo>
                <a:lnTo>
                  <a:pt x="560831" y="83819"/>
                </a:lnTo>
                <a:lnTo>
                  <a:pt x="509777" y="96773"/>
                </a:lnTo>
                <a:lnTo>
                  <a:pt x="425957" y="76961"/>
                </a:lnTo>
                <a:lnTo>
                  <a:pt x="413765" y="76961"/>
                </a:lnTo>
                <a:lnTo>
                  <a:pt x="401573" y="80009"/>
                </a:lnTo>
                <a:lnTo>
                  <a:pt x="387857" y="81533"/>
                </a:lnTo>
                <a:lnTo>
                  <a:pt x="376427" y="85343"/>
                </a:lnTo>
                <a:lnTo>
                  <a:pt x="369569" y="89915"/>
                </a:lnTo>
                <a:lnTo>
                  <a:pt x="348995" y="96773"/>
                </a:lnTo>
                <a:lnTo>
                  <a:pt x="331469" y="99059"/>
                </a:lnTo>
                <a:lnTo>
                  <a:pt x="306323" y="96773"/>
                </a:lnTo>
                <a:lnTo>
                  <a:pt x="290321" y="88391"/>
                </a:lnTo>
                <a:lnTo>
                  <a:pt x="265175" y="81533"/>
                </a:lnTo>
                <a:lnTo>
                  <a:pt x="251459" y="83819"/>
                </a:lnTo>
                <a:lnTo>
                  <a:pt x="242315" y="86867"/>
                </a:lnTo>
                <a:lnTo>
                  <a:pt x="230885" y="95249"/>
                </a:lnTo>
                <a:lnTo>
                  <a:pt x="215645" y="102107"/>
                </a:lnTo>
                <a:lnTo>
                  <a:pt x="203453" y="102107"/>
                </a:lnTo>
                <a:lnTo>
                  <a:pt x="195071" y="100583"/>
                </a:lnTo>
                <a:lnTo>
                  <a:pt x="179069" y="99059"/>
                </a:lnTo>
                <a:lnTo>
                  <a:pt x="167639" y="99059"/>
                </a:lnTo>
                <a:lnTo>
                  <a:pt x="155447" y="100583"/>
                </a:lnTo>
                <a:lnTo>
                  <a:pt x="148589" y="103631"/>
                </a:lnTo>
                <a:lnTo>
                  <a:pt x="134873" y="108965"/>
                </a:lnTo>
                <a:lnTo>
                  <a:pt x="122681" y="112013"/>
                </a:lnTo>
                <a:lnTo>
                  <a:pt x="108965" y="112013"/>
                </a:lnTo>
                <a:lnTo>
                  <a:pt x="99059" y="105917"/>
                </a:lnTo>
                <a:lnTo>
                  <a:pt x="89153" y="99059"/>
                </a:lnTo>
                <a:lnTo>
                  <a:pt x="80009" y="100583"/>
                </a:lnTo>
                <a:lnTo>
                  <a:pt x="56387" y="112013"/>
                </a:lnTo>
                <a:lnTo>
                  <a:pt x="30479" y="92201"/>
                </a:lnTo>
                <a:lnTo>
                  <a:pt x="0" y="89915"/>
                </a:lnTo>
                <a:lnTo>
                  <a:pt x="19049" y="270509"/>
                </a:lnTo>
                <a:lnTo>
                  <a:pt x="8381" y="567689"/>
                </a:lnTo>
                <a:lnTo>
                  <a:pt x="211835" y="538733"/>
                </a:lnTo>
                <a:lnTo>
                  <a:pt x="721613" y="557783"/>
                </a:lnTo>
                <a:lnTo>
                  <a:pt x="1164335" y="547115"/>
                </a:lnTo>
                <a:lnTo>
                  <a:pt x="1598675" y="520445"/>
                </a:lnTo>
                <a:lnTo>
                  <a:pt x="1576577" y="10667"/>
                </a:lnTo>
                <a:lnTo>
                  <a:pt x="1536953" y="15239"/>
                </a:lnTo>
                <a:lnTo>
                  <a:pt x="1513331" y="19049"/>
                </a:lnTo>
                <a:lnTo>
                  <a:pt x="1498091" y="25907"/>
                </a:lnTo>
                <a:lnTo>
                  <a:pt x="1475231" y="20573"/>
                </a:lnTo>
                <a:lnTo>
                  <a:pt x="1439417" y="3809"/>
                </a:lnTo>
                <a:lnTo>
                  <a:pt x="1415795" y="0"/>
                </a:lnTo>
                <a:close/>
              </a:path>
            </a:pathLst>
          </a:custGeom>
          <a:solidFill>
            <a:srgbClr val="0040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56905" y="3140963"/>
            <a:ext cx="1594866" cy="534161"/>
          </a:xfrm>
          <a:custGeom>
            <a:avLst/>
            <a:gdLst/>
            <a:ahLst/>
            <a:cxnLst/>
            <a:rect l="l" t="t" r="r" b="b"/>
            <a:pathLst>
              <a:path w="1594866" h="534162">
                <a:moveTo>
                  <a:pt x="577596" y="35814"/>
                </a:moveTo>
                <a:lnTo>
                  <a:pt x="547116" y="37338"/>
                </a:lnTo>
                <a:lnTo>
                  <a:pt x="524256" y="31242"/>
                </a:lnTo>
                <a:lnTo>
                  <a:pt x="505968" y="19050"/>
                </a:lnTo>
                <a:lnTo>
                  <a:pt x="485394" y="17526"/>
                </a:lnTo>
                <a:lnTo>
                  <a:pt x="473202" y="17526"/>
                </a:lnTo>
                <a:lnTo>
                  <a:pt x="456438" y="31242"/>
                </a:lnTo>
                <a:lnTo>
                  <a:pt x="447294" y="42672"/>
                </a:lnTo>
                <a:lnTo>
                  <a:pt x="413766" y="20574"/>
                </a:lnTo>
                <a:lnTo>
                  <a:pt x="367284" y="17526"/>
                </a:lnTo>
                <a:lnTo>
                  <a:pt x="307086" y="25908"/>
                </a:lnTo>
                <a:lnTo>
                  <a:pt x="268224" y="25908"/>
                </a:lnTo>
                <a:lnTo>
                  <a:pt x="250698" y="22098"/>
                </a:lnTo>
                <a:lnTo>
                  <a:pt x="228600" y="17526"/>
                </a:lnTo>
                <a:lnTo>
                  <a:pt x="203454" y="3810"/>
                </a:lnTo>
                <a:lnTo>
                  <a:pt x="158496" y="0"/>
                </a:lnTo>
                <a:lnTo>
                  <a:pt x="137922" y="6858"/>
                </a:lnTo>
                <a:lnTo>
                  <a:pt x="102108" y="24384"/>
                </a:lnTo>
                <a:lnTo>
                  <a:pt x="80010" y="31242"/>
                </a:lnTo>
                <a:lnTo>
                  <a:pt x="64770" y="25908"/>
                </a:lnTo>
                <a:lnTo>
                  <a:pt x="38862" y="24384"/>
                </a:lnTo>
                <a:lnTo>
                  <a:pt x="0" y="19050"/>
                </a:lnTo>
                <a:lnTo>
                  <a:pt x="4572" y="530352"/>
                </a:lnTo>
                <a:lnTo>
                  <a:pt x="438912" y="534162"/>
                </a:lnTo>
                <a:lnTo>
                  <a:pt x="883920" y="523494"/>
                </a:lnTo>
                <a:lnTo>
                  <a:pt x="1389888" y="477773"/>
                </a:lnTo>
                <a:lnTo>
                  <a:pt x="1594866" y="494538"/>
                </a:lnTo>
                <a:lnTo>
                  <a:pt x="1594866" y="175259"/>
                </a:lnTo>
                <a:lnTo>
                  <a:pt x="1578102" y="19050"/>
                </a:lnTo>
                <a:lnTo>
                  <a:pt x="1549146" y="20573"/>
                </a:lnTo>
                <a:lnTo>
                  <a:pt x="1523238" y="42671"/>
                </a:lnTo>
                <a:lnTo>
                  <a:pt x="1499616" y="32765"/>
                </a:lnTo>
                <a:lnTo>
                  <a:pt x="1488948" y="31242"/>
                </a:lnTo>
                <a:lnTo>
                  <a:pt x="1478221" y="42231"/>
                </a:lnTo>
                <a:lnTo>
                  <a:pt x="1469549" y="47516"/>
                </a:lnTo>
                <a:lnTo>
                  <a:pt x="1461598" y="48450"/>
                </a:lnTo>
                <a:lnTo>
                  <a:pt x="1453034" y="46385"/>
                </a:lnTo>
                <a:lnTo>
                  <a:pt x="1442524" y="42674"/>
                </a:lnTo>
                <a:lnTo>
                  <a:pt x="1432560" y="39623"/>
                </a:lnTo>
                <a:lnTo>
                  <a:pt x="1424178" y="35814"/>
                </a:lnTo>
                <a:lnTo>
                  <a:pt x="1411986" y="35814"/>
                </a:lnTo>
                <a:lnTo>
                  <a:pt x="1398986" y="36346"/>
                </a:lnTo>
                <a:lnTo>
                  <a:pt x="1389157" y="38206"/>
                </a:lnTo>
                <a:lnTo>
                  <a:pt x="1381413" y="40497"/>
                </a:lnTo>
                <a:lnTo>
                  <a:pt x="1374666" y="42321"/>
                </a:lnTo>
                <a:lnTo>
                  <a:pt x="1367831" y="42780"/>
                </a:lnTo>
                <a:lnTo>
                  <a:pt x="1359823" y="40976"/>
                </a:lnTo>
                <a:lnTo>
                  <a:pt x="1349554" y="36013"/>
                </a:lnTo>
                <a:lnTo>
                  <a:pt x="1336548" y="27431"/>
                </a:lnTo>
                <a:lnTo>
                  <a:pt x="1328166" y="25907"/>
                </a:lnTo>
                <a:lnTo>
                  <a:pt x="1312926" y="22097"/>
                </a:lnTo>
                <a:lnTo>
                  <a:pt x="1289304" y="32765"/>
                </a:lnTo>
                <a:lnTo>
                  <a:pt x="1275588" y="41147"/>
                </a:lnTo>
                <a:lnTo>
                  <a:pt x="1248156" y="44195"/>
                </a:lnTo>
                <a:lnTo>
                  <a:pt x="1230630" y="44195"/>
                </a:lnTo>
                <a:lnTo>
                  <a:pt x="1212342" y="37337"/>
                </a:lnTo>
                <a:lnTo>
                  <a:pt x="1203198" y="32765"/>
                </a:lnTo>
                <a:lnTo>
                  <a:pt x="1191768" y="31242"/>
                </a:lnTo>
                <a:lnTo>
                  <a:pt x="1178052" y="27431"/>
                </a:lnTo>
                <a:lnTo>
                  <a:pt x="1165860" y="25907"/>
                </a:lnTo>
                <a:lnTo>
                  <a:pt x="1152144" y="25907"/>
                </a:lnTo>
                <a:lnTo>
                  <a:pt x="1069848" y="49529"/>
                </a:lnTo>
                <a:lnTo>
                  <a:pt x="1020318" y="41147"/>
                </a:lnTo>
                <a:lnTo>
                  <a:pt x="991362" y="28956"/>
                </a:lnTo>
                <a:lnTo>
                  <a:pt x="969264" y="25907"/>
                </a:lnTo>
                <a:lnTo>
                  <a:pt x="943356" y="25907"/>
                </a:lnTo>
                <a:lnTo>
                  <a:pt x="897636" y="48006"/>
                </a:lnTo>
                <a:lnTo>
                  <a:pt x="864870" y="51053"/>
                </a:lnTo>
                <a:lnTo>
                  <a:pt x="838962" y="39624"/>
                </a:lnTo>
                <a:lnTo>
                  <a:pt x="810006" y="27432"/>
                </a:lnTo>
                <a:lnTo>
                  <a:pt x="710946" y="49530"/>
                </a:lnTo>
                <a:lnTo>
                  <a:pt x="662940" y="34290"/>
                </a:lnTo>
                <a:lnTo>
                  <a:pt x="642366" y="13716"/>
                </a:lnTo>
                <a:lnTo>
                  <a:pt x="577596" y="35814"/>
                </a:lnTo>
                <a:close/>
              </a:path>
            </a:pathLst>
          </a:custGeom>
          <a:solidFill>
            <a:srgbClr val="3365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56917" y="3364229"/>
            <a:ext cx="1605534" cy="566928"/>
          </a:xfrm>
          <a:custGeom>
            <a:avLst/>
            <a:gdLst/>
            <a:ahLst/>
            <a:cxnLst/>
            <a:rect l="l" t="t" r="r" b="b"/>
            <a:pathLst>
              <a:path w="1605533" h="566927">
                <a:moveTo>
                  <a:pt x="1424178" y="0"/>
                </a:moveTo>
                <a:lnTo>
                  <a:pt x="1381506" y="4571"/>
                </a:lnTo>
                <a:lnTo>
                  <a:pt x="1355598" y="19811"/>
                </a:lnTo>
                <a:lnTo>
                  <a:pt x="1333500" y="26669"/>
                </a:lnTo>
                <a:lnTo>
                  <a:pt x="1315974" y="32003"/>
                </a:lnTo>
                <a:lnTo>
                  <a:pt x="1278636" y="32003"/>
                </a:lnTo>
                <a:lnTo>
                  <a:pt x="1216914" y="26669"/>
                </a:lnTo>
                <a:lnTo>
                  <a:pt x="1171194" y="32003"/>
                </a:lnTo>
                <a:lnTo>
                  <a:pt x="1138428" y="54101"/>
                </a:lnTo>
                <a:lnTo>
                  <a:pt x="1128522" y="45719"/>
                </a:lnTo>
                <a:lnTo>
                  <a:pt x="1112520" y="32003"/>
                </a:lnTo>
                <a:lnTo>
                  <a:pt x="1101090" y="33527"/>
                </a:lnTo>
                <a:lnTo>
                  <a:pt x="1078992" y="35051"/>
                </a:lnTo>
                <a:lnTo>
                  <a:pt x="1061466" y="47243"/>
                </a:lnTo>
                <a:lnTo>
                  <a:pt x="1039368" y="55625"/>
                </a:lnTo>
                <a:lnTo>
                  <a:pt x="1008888" y="55625"/>
                </a:lnTo>
                <a:lnTo>
                  <a:pt x="943356" y="38861"/>
                </a:lnTo>
                <a:lnTo>
                  <a:pt x="922782" y="57149"/>
                </a:lnTo>
                <a:lnTo>
                  <a:pt x="874776" y="76199"/>
                </a:lnTo>
                <a:lnTo>
                  <a:pt x="775716" y="60959"/>
                </a:lnTo>
                <a:lnTo>
                  <a:pt x="746760" y="72389"/>
                </a:lnTo>
                <a:lnTo>
                  <a:pt x="721614" y="86105"/>
                </a:lnTo>
                <a:lnTo>
                  <a:pt x="688848" y="83057"/>
                </a:lnTo>
                <a:lnTo>
                  <a:pt x="642366" y="64007"/>
                </a:lnTo>
                <a:lnTo>
                  <a:pt x="614934" y="65531"/>
                </a:lnTo>
                <a:lnTo>
                  <a:pt x="594360" y="70865"/>
                </a:lnTo>
                <a:lnTo>
                  <a:pt x="569214" y="83057"/>
                </a:lnTo>
                <a:lnTo>
                  <a:pt x="518160" y="96773"/>
                </a:lnTo>
                <a:lnTo>
                  <a:pt x="434340" y="76199"/>
                </a:lnTo>
                <a:lnTo>
                  <a:pt x="420624" y="76199"/>
                </a:lnTo>
                <a:lnTo>
                  <a:pt x="408432" y="79247"/>
                </a:lnTo>
                <a:lnTo>
                  <a:pt x="396240" y="83057"/>
                </a:lnTo>
                <a:lnTo>
                  <a:pt x="382524" y="84581"/>
                </a:lnTo>
                <a:lnTo>
                  <a:pt x="375666" y="89915"/>
                </a:lnTo>
                <a:lnTo>
                  <a:pt x="357378" y="96773"/>
                </a:lnTo>
                <a:lnTo>
                  <a:pt x="339852" y="98297"/>
                </a:lnTo>
                <a:lnTo>
                  <a:pt x="313944" y="96773"/>
                </a:lnTo>
                <a:lnTo>
                  <a:pt x="298704" y="87629"/>
                </a:lnTo>
                <a:lnTo>
                  <a:pt x="273558" y="83057"/>
                </a:lnTo>
                <a:lnTo>
                  <a:pt x="257556" y="83057"/>
                </a:lnTo>
                <a:lnTo>
                  <a:pt x="249174" y="86105"/>
                </a:lnTo>
                <a:lnTo>
                  <a:pt x="239268" y="94487"/>
                </a:lnTo>
                <a:lnTo>
                  <a:pt x="224028" y="101345"/>
                </a:lnTo>
                <a:lnTo>
                  <a:pt x="210312" y="101345"/>
                </a:lnTo>
                <a:lnTo>
                  <a:pt x="199644" y="99821"/>
                </a:lnTo>
                <a:lnTo>
                  <a:pt x="185928" y="98297"/>
                </a:lnTo>
                <a:lnTo>
                  <a:pt x="176022" y="98297"/>
                </a:lnTo>
                <a:lnTo>
                  <a:pt x="162306" y="99821"/>
                </a:lnTo>
                <a:lnTo>
                  <a:pt x="155448" y="103631"/>
                </a:lnTo>
                <a:lnTo>
                  <a:pt x="141732" y="108203"/>
                </a:lnTo>
                <a:lnTo>
                  <a:pt x="131064" y="112013"/>
                </a:lnTo>
                <a:lnTo>
                  <a:pt x="115824" y="112013"/>
                </a:lnTo>
                <a:lnTo>
                  <a:pt x="105918" y="105155"/>
                </a:lnTo>
                <a:lnTo>
                  <a:pt x="96774" y="98297"/>
                </a:lnTo>
                <a:lnTo>
                  <a:pt x="86868" y="99821"/>
                </a:lnTo>
                <a:lnTo>
                  <a:pt x="64770" y="112013"/>
                </a:lnTo>
                <a:lnTo>
                  <a:pt x="37338" y="91439"/>
                </a:lnTo>
                <a:lnTo>
                  <a:pt x="8382" y="89915"/>
                </a:lnTo>
                <a:lnTo>
                  <a:pt x="0" y="247649"/>
                </a:lnTo>
                <a:lnTo>
                  <a:pt x="16764" y="566927"/>
                </a:lnTo>
                <a:lnTo>
                  <a:pt x="220218" y="537971"/>
                </a:lnTo>
                <a:lnTo>
                  <a:pt x="729996" y="558545"/>
                </a:lnTo>
                <a:lnTo>
                  <a:pt x="1172718" y="547115"/>
                </a:lnTo>
                <a:lnTo>
                  <a:pt x="1605534" y="519683"/>
                </a:lnTo>
                <a:lnTo>
                  <a:pt x="1584960" y="9905"/>
                </a:lnTo>
                <a:lnTo>
                  <a:pt x="1545336" y="15239"/>
                </a:lnTo>
                <a:lnTo>
                  <a:pt x="1521714" y="18287"/>
                </a:lnTo>
                <a:lnTo>
                  <a:pt x="1506474" y="25145"/>
                </a:lnTo>
                <a:lnTo>
                  <a:pt x="1482090" y="19811"/>
                </a:lnTo>
                <a:lnTo>
                  <a:pt x="1446276" y="4571"/>
                </a:lnTo>
                <a:lnTo>
                  <a:pt x="1424178" y="0"/>
                </a:lnTo>
                <a:close/>
              </a:path>
            </a:pathLst>
          </a:custGeom>
          <a:solidFill>
            <a:srgbClr val="0059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56905" y="3722369"/>
            <a:ext cx="1596390" cy="533399"/>
          </a:xfrm>
          <a:custGeom>
            <a:avLst/>
            <a:gdLst/>
            <a:ahLst/>
            <a:cxnLst/>
            <a:rect l="l" t="t" r="r" b="b"/>
            <a:pathLst>
              <a:path w="1596390" h="533400">
                <a:moveTo>
                  <a:pt x="577596" y="35814"/>
                </a:moveTo>
                <a:lnTo>
                  <a:pt x="547116" y="37338"/>
                </a:lnTo>
                <a:lnTo>
                  <a:pt x="526542" y="30480"/>
                </a:lnTo>
                <a:lnTo>
                  <a:pt x="507492" y="19050"/>
                </a:lnTo>
                <a:lnTo>
                  <a:pt x="474726" y="19050"/>
                </a:lnTo>
                <a:lnTo>
                  <a:pt x="457962" y="30480"/>
                </a:lnTo>
                <a:lnTo>
                  <a:pt x="449580" y="41148"/>
                </a:lnTo>
                <a:lnTo>
                  <a:pt x="413766" y="22098"/>
                </a:lnTo>
                <a:lnTo>
                  <a:pt x="367284" y="19050"/>
                </a:lnTo>
                <a:lnTo>
                  <a:pt x="307086" y="25146"/>
                </a:lnTo>
                <a:lnTo>
                  <a:pt x="269748" y="25146"/>
                </a:lnTo>
                <a:lnTo>
                  <a:pt x="250698" y="23622"/>
                </a:lnTo>
                <a:lnTo>
                  <a:pt x="230886" y="19050"/>
                </a:lnTo>
                <a:lnTo>
                  <a:pt x="203454" y="1524"/>
                </a:lnTo>
                <a:lnTo>
                  <a:pt x="158496" y="0"/>
                </a:lnTo>
                <a:lnTo>
                  <a:pt x="137922" y="6858"/>
                </a:lnTo>
                <a:lnTo>
                  <a:pt x="102108" y="25146"/>
                </a:lnTo>
                <a:lnTo>
                  <a:pt x="80010" y="30480"/>
                </a:lnTo>
                <a:lnTo>
                  <a:pt x="66294" y="25146"/>
                </a:lnTo>
                <a:lnTo>
                  <a:pt x="40386" y="23622"/>
                </a:lnTo>
                <a:lnTo>
                  <a:pt x="0" y="20574"/>
                </a:lnTo>
                <a:lnTo>
                  <a:pt x="4572" y="531876"/>
                </a:lnTo>
                <a:lnTo>
                  <a:pt x="438912" y="533400"/>
                </a:lnTo>
                <a:lnTo>
                  <a:pt x="883920" y="523494"/>
                </a:lnTo>
                <a:lnTo>
                  <a:pt x="1391412" y="477773"/>
                </a:lnTo>
                <a:lnTo>
                  <a:pt x="1594866" y="494538"/>
                </a:lnTo>
                <a:lnTo>
                  <a:pt x="1596390" y="175259"/>
                </a:lnTo>
                <a:lnTo>
                  <a:pt x="1578102" y="20573"/>
                </a:lnTo>
                <a:lnTo>
                  <a:pt x="1550670" y="22097"/>
                </a:lnTo>
                <a:lnTo>
                  <a:pt x="1523238" y="42671"/>
                </a:lnTo>
                <a:lnTo>
                  <a:pt x="1501140" y="32003"/>
                </a:lnTo>
                <a:lnTo>
                  <a:pt x="1490472" y="30479"/>
                </a:lnTo>
                <a:lnTo>
                  <a:pt x="1482090" y="38861"/>
                </a:lnTo>
                <a:lnTo>
                  <a:pt x="1472184" y="45719"/>
                </a:lnTo>
                <a:lnTo>
                  <a:pt x="1458468" y="45719"/>
                </a:lnTo>
                <a:lnTo>
                  <a:pt x="1446276" y="42671"/>
                </a:lnTo>
                <a:lnTo>
                  <a:pt x="1432560" y="38861"/>
                </a:lnTo>
                <a:lnTo>
                  <a:pt x="1424178" y="35814"/>
                </a:lnTo>
                <a:lnTo>
                  <a:pt x="1403604" y="35814"/>
                </a:lnTo>
                <a:lnTo>
                  <a:pt x="1386078" y="37337"/>
                </a:lnTo>
                <a:lnTo>
                  <a:pt x="1377696" y="41147"/>
                </a:lnTo>
                <a:lnTo>
                  <a:pt x="1363980" y="41147"/>
                </a:lnTo>
                <a:lnTo>
                  <a:pt x="1350264" y="35814"/>
                </a:lnTo>
                <a:lnTo>
                  <a:pt x="1338834" y="27431"/>
                </a:lnTo>
                <a:lnTo>
                  <a:pt x="1329690" y="25145"/>
                </a:lnTo>
                <a:lnTo>
                  <a:pt x="1314450" y="23621"/>
                </a:lnTo>
                <a:lnTo>
                  <a:pt x="1289304" y="32003"/>
                </a:lnTo>
                <a:lnTo>
                  <a:pt x="1275588" y="41147"/>
                </a:lnTo>
                <a:lnTo>
                  <a:pt x="1248156" y="44195"/>
                </a:lnTo>
                <a:lnTo>
                  <a:pt x="1232154" y="44195"/>
                </a:lnTo>
                <a:lnTo>
                  <a:pt x="1212342" y="37337"/>
                </a:lnTo>
                <a:lnTo>
                  <a:pt x="1203198" y="32003"/>
                </a:lnTo>
                <a:lnTo>
                  <a:pt x="1191768" y="30479"/>
                </a:lnTo>
                <a:lnTo>
                  <a:pt x="1179576" y="27431"/>
                </a:lnTo>
                <a:lnTo>
                  <a:pt x="1165860" y="25145"/>
                </a:lnTo>
                <a:lnTo>
                  <a:pt x="1153668" y="25145"/>
                </a:lnTo>
                <a:lnTo>
                  <a:pt x="1072134" y="51053"/>
                </a:lnTo>
                <a:lnTo>
                  <a:pt x="1020318" y="41147"/>
                </a:lnTo>
                <a:lnTo>
                  <a:pt x="992886" y="27431"/>
                </a:lnTo>
                <a:lnTo>
                  <a:pt x="970788" y="25145"/>
                </a:lnTo>
                <a:lnTo>
                  <a:pt x="943356" y="25145"/>
                </a:lnTo>
                <a:lnTo>
                  <a:pt x="897636" y="47243"/>
                </a:lnTo>
                <a:lnTo>
                  <a:pt x="866394" y="52578"/>
                </a:lnTo>
                <a:lnTo>
                  <a:pt x="841248" y="38862"/>
                </a:lnTo>
                <a:lnTo>
                  <a:pt x="810006" y="27432"/>
                </a:lnTo>
                <a:lnTo>
                  <a:pt x="710946" y="49530"/>
                </a:lnTo>
                <a:lnTo>
                  <a:pt x="662940" y="34290"/>
                </a:lnTo>
                <a:lnTo>
                  <a:pt x="642366" y="15240"/>
                </a:lnTo>
                <a:lnTo>
                  <a:pt x="577596" y="35814"/>
                </a:lnTo>
                <a:close/>
              </a:path>
            </a:pathLst>
          </a:custGeom>
          <a:solidFill>
            <a:srgbClr val="0072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54631" y="4004309"/>
            <a:ext cx="1614678" cy="560832"/>
          </a:xfrm>
          <a:custGeom>
            <a:avLst/>
            <a:gdLst/>
            <a:ahLst/>
            <a:cxnLst/>
            <a:rect l="l" t="t" r="r" b="b"/>
            <a:pathLst>
              <a:path w="1614677" h="560832">
                <a:moveTo>
                  <a:pt x="1433322" y="0"/>
                </a:moveTo>
                <a:lnTo>
                  <a:pt x="1390650" y="5333"/>
                </a:lnTo>
                <a:lnTo>
                  <a:pt x="1364742" y="23621"/>
                </a:lnTo>
                <a:lnTo>
                  <a:pt x="1342644" y="28955"/>
                </a:lnTo>
                <a:lnTo>
                  <a:pt x="1325118" y="34289"/>
                </a:lnTo>
                <a:lnTo>
                  <a:pt x="1286256" y="35813"/>
                </a:lnTo>
                <a:lnTo>
                  <a:pt x="1226058" y="30479"/>
                </a:lnTo>
                <a:lnTo>
                  <a:pt x="1180338" y="35813"/>
                </a:lnTo>
                <a:lnTo>
                  <a:pt x="1147572" y="57911"/>
                </a:lnTo>
                <a:lnTo>
                  <a:pt x="1137666" y="48005"/>
                </a:lnTo>
                <a:lnTo>
                  <a:pt x="1120140" y="35813"/>
                </a:lnTo>
                <a:lnTo>
                  <a:pt x="1110234" y="37337"/>
                </a:lnTo>
                <a:lnTo>
                  <a:pt x="1087374" y="38861"/>
                </a:lnTo>
                <a:lnTo>
                  <a:pt x="1069086" y="51053"/>
                </a:lnTo>
                <a:lnTo>
                  <a:pt x="1048512" y="59435"/>
                </a:lnTo>
                <a:lnTo>
                  <a:pt x="1017269" y="57911"/>
                </a:lnTo>
                <a:lnTo>
                  <a:pt x="950976" y="41147"/>
                </a:lnTo>
                <a:lnTo>
                  <a:pt x="931926" y="60959"/>
                </a:lnTo>
                <a:lnTo>
                  <a:pt x="883919" y="80009"/>
                </a:lnTo>
                <a:lnTo>
                  <a:pt x="784860" y="63245"/>
                </a:lnTo>
                <a:lnTo>
                  <a:pt x="755904" y="76961"/>
                </a:lnTo>
                <a:lnTo>
                  <a:pt x="730758" y="89915"/>
                </a:lnTo>
                <a:lnTo>
                  <a:pt x="697992" y="86867"/>
                </a:lnTo>
                <a:lnTo>
                  <a:pt x="651510" y="67817"/>
                </a:lnTo>
                <a:lnTo>
                  <a:pt x="624078" y="70103"/>
                </a:lnTo>
                <a:lnTo>
                  <a:pt x="603504" y="73151"/>
                </a:lnTo>
                <a:lnTo>
                  <a:pt x="576834" y="85343"/>
                </a:lnTo>
                <a:lnTo>
                  <a:pt x="526542" y="99059"/>
                </a:lnTo>
                <a:lnTo>
                  <a:pt x="441198" y="80009"/>
                </a:lnTo>
                <a:lnTo>
                  <a:pt x="429768" y="80009"/>
                </a:lnTo>
                <a:lnTo>
                  <a:pt x="417576" y="81533"/>
                </a:lnTo>
                <a:lnTo>
                  <a:pt x="405384" y="85343"/>
                </a:lnTo>
                <a:lnTo>
                  <a:pt x="391667" y="86867"/>
                </a:lnTo>
                <a:lnTo>
                  <a:pt x="384809" y="92201"/>
                </a:lnTo>
                <a:lnTo>
                  <a:pt x="366521" y="100583"/>
                </a:lnTo>
                <a:lnTo>
                  <a:pt x="348995" y="100583"/>
                </a:lnTo>
                <a:lnTo>
                  <a:pt x="321563" y="99059"/>
                </a:lnTo>
                <a:lnTo>
                  <a:pt x="307847" y="92201"/>
                </a:lnTo>
                <a:lnTo>
                  <a:pt x="280415" y="83057"/>
                </a:lnTo>
                <a:lnTo>
                  <a:pt x="266699" y="86867"/>
                </a:lnTo>
                <a:lnTo>
                  <a:pt x="258317" y="88391"/>
                </a:lnTo>
                <a:lnTo>
                  <a:pt x="255921" y="91730"/>
                </a:lnTo>
                <a:lnTo>
                  <a:pt x="247157" y="100123"/>
                </a:lnTo>
                <a:lnTo>
                  <a:pt x="237953" y="104099"/>
                </a:lnTo>
                <a:lnTo>
                  <a:pt x="228304" y="104884"/>
                </a:lnTo>
                <a:lnTo>
                  <a:pt x="218205" y="103701"/>
                </a:lnTo>
                <a:lnTo>
                  <a:pt x="207652" y="101773"/>
                </a:lnTo>
                <a:lnTo>
                  <a:pt x="196641" y="100326"/>
                </a:lnTo>
                <a:lnTo>
                  <a:pt x="185165" y="100583"/>
                </a:lnTo>
                <a:lnTo>
                  <a:pt x="164592" y="105155"/>
                </a:lnTo>
                <a:lnTo>
                  <a:pt x="150876" y="110489"/>
                </a:lnTo>
                <a:lnTo>
                  <a:pt x="140207" y="115823"/>
                </a:lnTo>
                <a:lnTo>
                  <a:pt x="124967" y="114299"/>
                </a:lnTo>
                <a:lnTo>
                  <a:pt x="116585" y="108965"/>
                </a:lnTo>
                <a:lnTo>
                  <a:pt x="105917" y="100583"/>
                </a:lnTo>
                <a:lnTo>
                  <a:pt x="96011" y="102107"/>
                </a:lnTo>
                <a:lnTo>
                  <a:pt x="73913" y="114299"/>
                </a:lnTo>
                <a:lnTo>
                  <a:pt x="46481" y="95249"/>
                </a:lnTo>
                <a:lnTo>
                  <a:pt x="17525" y="93725"/>
                </a:lnTo>
                <a:lnTo>
                  <a:pt x="9143" y="249935"/>
                </a:lnTo>
                <a:lnTo>
                  <a:pt x="0" y="550926"/>
                </a:lnTo>
                <a:lnTo>
                  <a:pt x="229361" y="541782"/>
                </a:lnTo>
                <a:lnTo>
                  <a:pt x="736854" y="560831"/>
                </a:lnTo>
                <a:lnTo>
                  <a:pt x="1181862" y="550925"/>
                </a:lnTo>
                <a:lnTo>
                  <a:pt x="1614678" y="523493"/>
                </a:lnTo>
                <a:lnTo>
                  <a:pt x="1594104" y="13715"/>
                </a:lnTo>
                <a:lnTo>
                  <a:pt x="1554480" y="19049"/>
                </a:lnTo>
                <a:lnTo>
                  <a:pt x="1528572" y="22097"/>
                </a:lnTo>
                <a:lnTo>
                  <a:pt x="1514856" y="28955"/>
                </a:lnTo>
                <a:lnTo>
                  <a:pt x="1491234" y="23621"/>
                </a:lnTo>
                <a:lnTo>
                  <a:pt x="1455420" y="6857"/>
                </a:lnTo>
                <a:lnTo>
                  <a:pt x="1433322" y="0"/>
                </a:lnTo>
                <a:close/>
              </a:path>
            </a:pathLst>
          </a:custGeom>
          <a:solidFill>
            <a:srgbClr val="008B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58429" y="4517897"/>
            <a:ext cx="1629156" cy="761238"/>
          </a:xfrm>
          <a:custGeom>
            <a:avLst/>
            <a:gdLst/>
            <a:ahLst/>
            <a:cxnLst/>
            <a:rect l="l" t="t" r="r" b="b"/>
            <a:pathLst>
              <a:path w="1629155" h="761238">
                <a:moveTo>
                  <a:pt x="5333" y="511301"/>
                </a:moveTo>
                <a:lnTo>
                  <a:pt x="192785" y="745235"/>
                </a:lnTo>
                <a:lnTo>
                  <a:pt x="776477" y="761237"/>
                </a:lnTo>
                <a:lnTo>
                  <a:pt x="1321307" y="707897"/>
                </a:lnTo>
                <a:lnTo>
                  <a:pt x="1612391" y="703325"/>
                </a:lnTo>
                <a:lnTo>
                  <a:pt x="1629155" y="387095"/>
                </a:lnTo>
                <a:lnTo>
                  <a:pt x="1607057" y="0"/>
                </a:lnTo>
                <a:lnTo>
                  <a:pt x="1417319" y="6857"/>
                </a:lnTo>
                <a:lnTo>
                  <a:pt x="1138427" y="12953"/>
                </a:lnTo>
                <a:lnTo>
                  <a:pt x="858011" y="15239"/>
                </a:lnTo>
                <a:lnTo>
                  <a:pt x="570737" y="23621"/>
                </a:lnTo>
                <a:lnTo>
                  <a:pt x="483869" y="23621"/>
                </a:lnTo>
                <a:lnTo>
                  <a:pt x="278891" y="19811"/>
                </a:lnTo>
                <a:lnTo>
                  <a:pt x="71627" y="25145"/>
                </a:lnTo>
                <a:lnTo>
                  <a:pt x="1523" y="26669"/>
                </a:lnTo>
                <a:lnTo>
                  <a:pt x="0" y="344423"/>
                </a:lnTo>
                <a:lnTo>
                  <a:pt x="5333" y="511301"/>
                </a:lnTo>
                <a:close/>
              </a:path>
            </a:pathLst>
          </a:custGeom>
          <a:solidFill>
            <a:srgbClr val="32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58441" y="4981193"/>
            <a:ext cx="1624584" cy="603504"/>
          </a:xfrm>
          <a:custGeom>
            <a:avLst/>
            <a:gdLst/>
            <a:ahLst/>
            <a:cxnLst/>
            <a:rect l="l" t="t" r="r" b="b"/>
            <a:pathLst>
              <a:path w="1624583" h="603503">
                <a:moveTo>
                  <a:pt x="1572768" y="217932"/>
                </a:moveTo>
                <a:lnTo>
                  <a:pt x="1568196" y="95250"/>
                </a:lnTo>
                <a:lnTo>
                  <a:pt x="1523238" y="214122"/>
                </a:lnTo>
                <a:lnTo>
                  <a:pt x="1492758" y="110490"/>
                </a:lnTo>
                <a:lnTo>
                  <a:pt x="1446276" y="209550"/>
                </a:lnTo>
                <a:lnTo>
                  <a:pt x="1422654" y="102108"/>
                </a:lnTo>
                <a:lnTo>
                  <a:pt x="1352550" y="212598"/>
                </a:lnTo>
                <a:lnTo>
                  <a:pt x="1287780" y="110490"/>
                </a:lnTo>
                <a:lnTo>
                  <a:pt x="1234440" y="207264"/>
                </a:lnTo>
                <a:lnTo>
                  <a:pt x="1227582" y="143256"/>
                </a:lnTo>
                <a:lnTo>
                  <a:pt x="1208532" y="241554"/>
                </a:lnTo>
                <a:lnTo>
                  <a:pt x="1172718" y="147828"/>
                </a:lnTo>
                <a:lnTo>
                  <a:pt x="1099566" y="263652"/>
                </a:lnTo>
                <a:lnTo>
                  <a:pt x="1027176" y="146304"/>
                </a:lnTo>
                <a:lnTo>
                  <a:pt x="1005078" y="270510"/>
                </a:lnTo>
                <a:lnTo>
                  <a:pt x="938784" y="131064"/>
                </a:lnTo>
                <a:lnTo>
                  <a:pt x="871728" y="266700"/>
                </a:lnTo>
                <a:lnTo>
                  <a:pt x="805434" y="165354"/>
                </a:lnTo>
                <a:lnTo>
                  <a:pt x="794766" y="243078"/>
                </a:lnTo>
                <a:lnTo>
                  <a:pt x="786384" y="166878"/>
                </a:lnTo>
                <a:lnTo>
                  <a:pt x="757428" y="251460"/>
                </a:lnTo>
                <a:lnTo>
                  <a:pt x="743712" y="161544"/>
                </a:lnTo>
                <a:lnTo>
                  <a:pt x="713232" y="259842"/>
                </a:lnTo>
                <a:lnTo>
                  <a:pt x="699516" y="176784"/>
                </a:lnTo>
                <a:lnTo>
                  <a:pt x="654558" y="275844"/>
                </a:lnTo>
                <a:lnTo>
                  <a:pt x="592836" y="139446"/>
                </a:lnTo>
                <a:lnTo>
                  <a:pt x="541782" y="241554"/>
                </a:lnTo>
                <a:lnTo>
                  <a:pt x="525018" y="100584"/>
                </a:lnTo>
                <a:lnTo>
                  <a:pt x="500634" y="251460"/>
                </a:lnTo>
                <a:lnTo>
                  <a:pt x="422148" y="117348"/>
                </a:lnTo>
                <a:lnTo>
                  <a:pt x="323088" y="168402"/>
                </a:lnTo>
                <a:lnTo>
                  <a:pt x="259842" y="88392"/>
                </a:lnTo>
                <a:lnTo>
                  <a:pt x="204978" y="156210"/>
                </a:lnTo>
                <a:lnTo>
                  <a:pt x="131826" y="54864"/>
                </a:lnTo>
                <a:lnTo>
                  <a:pt x="90677" y="124206"/>
                </a:lnTo>
                <a:lnTo>
                  <a:pt x="3047" y="0"/>
                </a:lnTo>
                <a:lnTo>
                  <a:pt x="0" y="336804"/>
                </a:lnTo>
                <a:lnTo>
                  <a:pt x="30480" y="501396"/>
                </a:lnTo>
                <a:lnTo>
                  <a:pt x="285750" y="603504"/>
                </a:lnTo>
                <a:lnTo>
                  <a:pt x="981456" y="552450"/>
                </a:lnTo>
                <a:lnTo>
                  <a:pt x="1624584" y="425196"/>
                </a:lnTo>
                <a:lnTo>
                  <a:pt x="1612392" y="112014"/>
                </a:lnTo>
                <a:lnTo>
                  <a:pt x="1572768" y="217932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61477" y="5221223"/>
            <a:ext cx="1621536" cy="569214"/>
          </a:xfrm>
          <a:custGeom>
            <a:avLst/>
            <a:gdLst/>
            <a:ahLst/>
            <a:cxnLst/>
            <a:rect l="l" t="t" r="r" b="b"/>
            <a:pathLst>
              <a:path w="1621535" h="569213">
                <a:moveTo>
                  <a:pt x="1323593" y="193547"/>
                </a:moveTo>
                <a:lnTo>
                  <a:pt x="1311401" y="106679"/>
                </a:lnTo>
                <a:lnTo>
                  <a:pt x="1301495" y="150875"/>
                </a:lnTo>
                <a:lnTo>
                  <a:pt x="1289303" y="113537"/>
                </a:lnTo>
                <a:lnTo>
                  <a:pt x="1268729" y="176783"/>
                </a:lnTo>
                <a:lnTo>
                  <a:pt x="1223009" y="37337"/>
                </a:lnTo>
                <a:lnTo>
                  <a:pt x="1184909" y="205739"/>
                </a:lnTo>
                <a:lnTo>
                  <a:pt x="1184909" y="157733"/>
                </a:lnTo>
                <a:lnTo>
                  <a:pt x="1149095" y="195071"/>
                </a:lnTo>
                <a:lnTo>
                  <a:pt x="1121663" y="102107"/>
                </a:lnTo>
                <a:lnTo>
                  <a:pt x="1044701" y="236219"/>
                </a:lnTo>
                <a:lnTo>
                  <a:pt x="985265" y="140969"/>
                </a:lnTo>
                <a:lnTo>
                  <a:pt x="970025" y="232409"/>
                </a:lnTo>
                <a:lnTo>
                  <a:pt x="931925" y="137159"/>
                </a:lnTo>
                <a:lnTo>
                  <a:pt x="877061" y="249935"/>
                </a:lnTo>
                <a:lnTo>
                  <a:pt x="836675" y="121919"/>
                </a:lnTo>
                <a:lnTo>
                  <a:pt x="831341" y="265175"/>
                </a:lnTo>
                <a:lnTo>
                  <a:pt x="784859" y="201929"/>
                </a:lnTo>
                <a:lnTo>
                  <a:pt x="759713" y="268223"/>
                </a:lnTo>
                <a:lnTo>
                  <a:pt x="749045" y="188213"/>
                </a:lnTo>
                <a:lnTo>
                  <a:pt x="723899" y="259841"/>
                </a:lnTo>
                <a:lnTo>
                  <a:pt x="663701" y="135635"/>
                </a:lnTo>
                <a:lnTo>
                  <a:pt x="656843" y="276605"/>
                </a:lnTo>
                <a:lnTo>
                  <a:pt x="648461" y="225551"/>
                </a:lnTo>
                <a:lnTo>
                  <a:pt x="633221" y="293369"/>
                </a:lnTo>
                <a:lnTo>
                  <a:pt x="598931" y="218693"/>
                </a:lnTo>
                <a:lnTo>
                  <a:pt x="547115" y="283464"/>
                </a:lnTo>
                <a:lnTo>
                  <a:pt x="545591" y="218693"/>
                </a:lnTo>
                <a:lnTo>
                  <a:pt x="502919" y="268223"/>
                </a:lnTo>
                <a:lnTo>
                  <a:pt x="487679" y="172973"/>
                </a:lnTo>
                <a:lnTo>
                  <a:pt x="446531" y="271272"/>
                </a:lnTo>
                <a:lnTo>
                  <a:pt x="402335" y="185165"/>
                </a:lnTo>
                <a:lnTo>
                  <a:pt x="354329" y="275081"/>
                </a:lnTo>
                <a:lnTo>
                  <a:pt x="318515" y="217170"/>
                </a:lnTo>
                <a:lnTo>
                  <a:pt x="304799" y="271272"/>
                </a:lnTo>
                <a:lnTo>
                  <a:pt x="282701" y="118872"/>
                </a:lnTo>
                <a:lnTo>
                  <a:pt x="224027" y="268223"/>
                </a:lnTo>
                <a:lnTo>
                  <a:pt x="215645" y="215646"/>
                </a:lnTo>
                <a:lnTo>
                  <a:pt x="203453" y="247650"/>
                </a:lnTo>
                <a:lnTo>
                  <a:pt x="198881" y="142494"/>
                </a:lnTo>
                <a:lnTo>
                  <a:pt x="166115" y="252984"/>
                </a:lnTo>
                <a:lnTo>
                  <a:pt x="153923" y="135636"/>
                </a:lnTo>
                <a:lnTo>
                  <a:pt x="87629" y="236220"/>
                </a:lnTo>
                <a:lnTo>
                  <a:pt x="86105" y="181356"/>
                </a:lnTo>
                <a:lnTo>
                  <a:pt x="54863" y="225552"/>
                </a:lnTo>
                <a:lnTo>
                  <a:pt x="0" y="52578"/>
                </a:lnTo>
                <a:lnTo>
                  <a:pt x="3809" y="457200"/>
                </a:lnTo>
                <a:lnTo>
                  <a:pt x="691133" y="569213"/>
                </a:lnTo>
                <a:lnTo>
                  <a:pt x="1621535" y="399287"/>
                </a:lnTo>
                <a:lnTo>
                  <a:pt x="1609343" y="0"/>
                </a:lnTo>
                <a:lnTo>
                  <a:pt x="1572005" y="98297"/>
                </a:lnTo>
                <a:lnTo>
                  <a:pt x="1539239" y="1523"/>
                </a:lnTo>
                <a:lnTo>
                  <a:pt x="1530857" y="154685"/>
                </a:lnTo>
                <a:lnTo>
                  <a:pt x="1527047" y="62483"/>
                </a:lnTo>
                <a:lnTo>
                  <a:pt x="1482851" y="176783"/>
                </a:lnTo>
                <a:lnTo>
                  <a:pt x="1463801" y="91439"/>
                </a:lnTo>
                <a:lnTo>
                  <a:pt x="1421129" y="192023"/>
                </a:lnTo>
                <a:lnTo>
                  <a:pt x="1338833" y="67817"/>
                </a:lnTo>
                <a:lnTo>
                  <a:pt x="1323593" y="193547"/>
                </a:lnTo>
                <a:close/>
              </a:path>
            </a:pathLst>
          </a:custGeom>
          <a:solidFill>
            <a:srgbClr val="5B85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58441" y="5414771"/>
            <a:ext cx="1631442" cy="538734"/>
          </a:xfrm>
          <a:custGeom>
            <a:avLst/>
            <a:gdLst/>
            <a:ahLst/>
            <a:cxnLst/>
            <a:rect l="l" t="t" r="r" b="b"/>
            <a:pathLst>
              <a:path w="1631442" h="538734">
                <a:moveTo>
                  <a:pt x="90678" y="220979"/>
                </a:moveTo>
                <a:lnTo>
                  <a:pt x="78486" y="105155"/>
                </a:lnTo>
                <a:lnTo>
                  <a:pt x="23622" y="171450"/>
                </a:lnTo>
                <a:lnTo>
                  <a:pt x="0" y="0"/>
                </a:lnTo>
                <a:lnTo>
                  <a:pt x="9906" y="538734"/>
                </a:lnTo>
                <a:lnTo>
                  <a:pt x="288798" y="533400"/>
                </a:lnTo>
                <a:lnTo>
                  <a:pt x="695706" y="533400"/>
                </a:lnTo>
                <a:lnTo>
                  <a:pt x="1092708" y="528065"/>
                </a:lnTo>
                <a:lnTo>
                  <a:pt x="1403604" y="530351"/>
                </a:lnTo>
                <a:lnTo>
                  <a:pt x="1631442" y="523493"/>
                </a:lnTo>
                <a:lnTo>
                  <a:pt x="1626108" y="77723"/>
                </a:lnTo>
                <a:lnTo>
                  <a:pt x="1543812" y="125729"/>
                </a:lnTo>
                <a:lnTo>
                  <a:pt x="1521714" y="96773"/>
                </a:lnTo>
                <a:lnTo>
                  <a:pt x="1501140" y="146303"/>
                </a:lnTo>
                <a:lnTo>
                  <a:pt x="1484376" y="62483"/>
                </a:lnTo>
                <a:lnTo>
                  <a:pt x="1396746" y="204215"/>
                </a:lnTo>
                <a:lnTo>
                  <a:pt x="1335024" y="99821"/>
                </a:lnTo>
                <a:lnTo>
                  <a:pt x="1323594" y="137921"/>
                </a:lnTo>
                <a:lnTo>
                  <a:pt x="1277112" y="66293"/>
                </a:lnTo>
                <a:lnTo>
                  <a:pt x="1220724" y="172973"/>
                </a:lnTo>
                <a:lnTo>
                  <a:pt x="1200150" y="110489"/>
                </a:lnTo>
                <a:lnTo>
                  <a:pt x="1184910" y="178307"/>
                </a:lnTo>
                <a:lnTo>
                  <a:pt x="1147572" y="118871"/>
                </a:lnTo>
                <a:lnTo>
                  <a:pt x="1135380" y="212597"/>
                </a:lnTo>
                <a:lnTo>
                  <a:pt x="1032510" y="74675"/>
                </a:lnTo>
                <a:lnTo>
                  <a:pt x="979932" y="197357"/>
                </a:lnTo>
                <a:lnTo>
                  <a:pt x="906018" y="175259"/>
                </a:lnTo>
                <a:lnTo>
                  <a:pt x="899160" y="204215"/>
                </a:lnTo>
                <a:lnTo>
                  <a:pt x="854963" y="103631"/>
                </a:lnTo>
                <a:lnTo>
                  <a:pt x="769620" y="204215"/>
                </a:lnTo>
                <a:lnTo>
                  <a:pt x="746760" y="106679"/>
                </a:lnTo>
                <a:lnTo>
                  <a:pt x="688848" y="179831"/>
                </a:lnTo>
                <a:lnTo>
                  <a:pt x="662940" y="112013"/>
                </a:lnTo>
                <a:lnTo>
                  <a:pt x="625602" y="197357"/>
                </a:lnTo>
                <a:lnTo>
                  <a:pt x="550164" y="89915"/>
                </a:lnTo>
                <a:lnTo>
                  <a:pt x="543306" y="236219"/>
                </a:lnTo>
                <a:lnTo>
                  <a:pt x="464820" y="131063"/>
                </a:lnTo>
                <a:lnTo>
                  <a:pt x="434340" y="224027"/>
                </a:lnTo>
                <a:lnTo>
                  <a:pt x="350520" y="120395"/>
                </a:lnTo>
                <a:lnTo>
                  <a:pt x="285750" y="247650"/>
                </a:lnTo>
                <a:lnTo>
                  <a:pt x="285750" y="153161"/>
                </a:lnTo>
                <a:lnTo>
                  <a:pt x="213360" y="229361"/>
                </a:lnTo>
                <a:lnTo>
                  <a:pt x="196596" y="156210"/>
                </a:lnTo>
                <a:lnTo>
                  <a:pt x="174498" y="249936"/>
                </a:lnTo>
                <a:lnTo>
                  <a:pt x="108966" y="125730"/>
                </a:lnTo>
                <a:lnTo>
                  <a:pt x="90678" y="220979"/>
                </a:lnTo>
                <a:close/>
              </a:path>
            </a:pathLst>
          </a:custGeom>
          <a:solidFill>
            <a:srgbClr val="7093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88425" y="2470404"/>
            <a:ext cx="637794" cy="611124"/>
          </a:xfrm>
          <a:custGeom>
            <a:avLst/>
            <a:gdLst/>
            <a:ahLst/>
            <a:cxnLst/>
            <a:rect l="l" t="t" r="r" b="b"/>
            <a:pathLst>
              <a:path w="637794" h="611124">
                <a:moveTo>
                  <a:pt x="229361" y="533399"/>
                </a:moveTo>
                <a:lnTo>
                  <a:pt x="313182" y="410717"/>
                </a:lnTo>
                <a:lnTo>
                  <a:pt x="528066" y="518159"/>
                </a:lnTo>
                <a:lnTo>
                  <a:pt x="449580" y="336041"/>
                </a:lnTo>
                <a:lnTo>
                  <a:pt x="519684" y="298703"/>
                </a:lnTo>
                <a:lnTo>
                  <a:pt x="637794" y="239267"/>
                </a:lnTo>
                <a:lnTo>
                  <a:pt x="420623" y="201929"/>
                </a:lnTo>
                <a:lnTo>
                  <a:pt x="374142" y="113537"/>
                </a:lnTo>
                <a:lnTo>
                  <a:pt x="302514" y="0"/>
                </a:lnTo>
                <a:lnTo>
                  <a:pt x="266700" y="84581"/>
                </a:lnTo>
                <a:lnTo>
                  <a:pt x="218694" y="193547"/>
                </a:lnTo>
                <a:lnTo>
                  <a:pt x="100584" y="193547"/>
                </a:lnTo>
                <a:lnTo>
                  <a:pt x="0" y="203453"/>
                </a:lnTo>
                <a:lnTo>
                  <a:pt x="184404" y="363473"/>
                </a:lnTo>
                <a:lnTo>
                  <a:pt x="145542" y="611123"/>
                </a:lnTo>
                <a:lnTo>
                  <a:pt x="174498" y="587501"/>
                </a:lnTo>
                <a:lnTo>
                  <a:pt x="229361" y="533399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9021" y="3234690"/>
            <a:ext cx="496062" cy="538734"/>
          </a:xfrm>
          <a:custGeom>
            <a:avLst/>
            <a:gdLst/>
            <a:ahLst/>
            <a:cxnLst/>
            <a:rect l="l" t="t" r="r" b="b"/>
            <a:pathLst>
              <a:path w="496061" h="538734">
                <a:moveTo>
                  <a:pt x="397002" y="78485"/>
                </a:moveTo>
                <a:lnTo>
                  <a:pt x="354330" y="142493"/>
                </a:lnTo>
                <a:lnTo>
                  <a:pt x="291084" y="239267"/>
                </a:lnTo>
                <a:lnTo>
                  <a:pt x="268986" y="287273"/>
                </a:lnTo>
                <a:lnTo>
                  <a:pt x="244602" y="319277"/>
                </a:lnTo>
                <a:lnTo>
                  <a:pt x="222504" y="332993"/>
                </a:lnTo>
                <a:lnTo>
                  <a:pt x="192024" y="334517"/>
                </a:lnTo>
                <a:lnTo>
                  <a:pt x="156210" y="316229"/>
                </a:lnTo>
                <a:lnTo>
                  <a:pt x="121920" y="241553"/>
                </a:lnTo>
                <a:lnTo>
                  <a:pt x="73914" y="74675"/>
                </a:lnTo>
                <a:lnTo>
                  <a:pt x="63246" y="3809"/>
                </a:lnTo>
                <a:lnTo>
                  <a:pt x="0" y="12191"/>
                </a:lnTo>
                <a:lnTo>
                  <a:pt x="24384" y="86867"/>
                </a:lnTo>
                <a:lnTo>
                  <a:pt x="49530" y="182117"/>
                </a:lnTo>
                <a:lnTo>
                  <a:pt x="106680" y="319277"/>
                </a:lnTo>
                <a:lnTo>
                  <a:pt x="72390" y="416051"/>
                </a:lnTo>
                <a:lnTo>
                  <a:pt x="34290" y="525017"/>
                </a:lnTo>
                <a:lnTo>
                  <a:pt x="92964" y="531875"/>
                </a:lnTo>
                <a:lnTo>
                  <a:pt x="275844" y="538733"/>
                </a:lnTo>
                <a:lnTo>
                  <a:pt x="339090" y="537209"/>
                </a:lnTo>
                <a:lnTo>
                  <a:pt x="332232" y="504443"/>
                </a:lnTo>
                <a:lnTo>
                  <a:pt x="292608" y="407669"/>
                </a:lnTo>
                <a:lnTo>
                  <a:pt x="278892" y="348233"/>
                </a:lnTo>
                <a:lnTo>
                  <a:pt x="342138" y="233171"/>
                </a:lnTo>
                <a:lnTo>
                  <a:pt x="403860" y="144779"/>
                </a:lnTo>
                <a:lnTo>
                  <a:pt x="496062" y="19049"/>
                </a:lnTo>
                <a:lnTo>
                  <a:pt x="448056" y="0"/>
                </a:lnTo>
                <a:lnTo>
                  <a:pt x="397002" y="78485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12871" y="3352037"/>
            <a:ext cx="176022" cy="208787"/>
          </a:xfrm>
          <a:custGeom>
            <a:avLst/>
            <a:gdLst/>
            <a:ahLst/>
            <a:cxnLst/>
            <a:rect l="l" t="t" r="r" b="b"/>
            <a:pathLst>
              <a:path w="176022" h="208787">
                <a:moveTo>
                  <a:pt x="140208" y="3047"/>
                </a:moveTo>
                <a:lnTo>
                  <a:pt x="124206" y="0"/>
                </a:lnTo>
                <a:lnTo>
                  <a:pt x="124206" y="47243"/>
                </a:lnTo>
                <a:lnTo>
                  <a:pt x="107442" y="44195"/>
                </a:lnTo>
                <a:lnTo>
                  <a:pt x="92202" y="38861"/>
                </a:lnTo>
                <a:lnTo>
                  <a:pt x="85344" y="16763"/>
                </a:lnTo>
                <a:lnTo>
                  <a:pt x="35814" y="80009"/>
                </a:lnTo>
                <a:lnTo>
                  <a:pt x="0" y="164591"/>
                </a:lnTo>
                <a:lnTo>
                  <a:pt x="42672" y="204215"/>
                </a:lnTo>
                <a:lnTo>
                  <a:pt x="96774" y="204215"/>
                </a:lnTo>
                <a:lnTo>
                  <a:pt x="105918" y="208787"/>
                </a:lnTo>
                <a:lnTo>
                  <a:pt x="146304" y="190499"/>
                </a:lnTo>
                <a:lnTo>
                  <a:pt x="169164" y="160019"/>
                </a:lnTo>
                <a:lnTo>
                  <a:pt x="176022" y="95249"/>
                </a:lnTo>
                <a:lnTo>
                  <a:pt x="124206" y="106679"/>
                </a:lnTo>
                <a:lnTo>
                  <a:pt x="141732" y="84581"/>
                </a:lnTo>
                <a:lnTo>
                  <a:pt x="162306" y="52577"/>
                </a:lnTo>
                <a:lnTo>
                  <a:pt x="140208" y="3047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81629" y="3512057"/>
            <a:ext cx="22097" cy="16763"/>
          </a:xfrm>
          <a:custGeom>
            <a:avLst/>
            <a:gdLst/>
            <a:ahLst/>
            <a:cxnLst/>
            <a:rect l="l" t="t" r="r" b="b"/>
            <a:pathLst>
              <a:path w="22098" h="16763">
                <a:moveTo>
                  <a:pt x="10668" y="4572"/>
                </a:moveTo>
                <a:lnTo>
                  <a:pt x="8382" y="0"/>
                </a:lnTo>
                <a:lnTo>
                  <a:pt x="1524" y="0"/>
                </a:lnTo>
                <a:lnTo>
                  <a:pt x="0" y="4572"/>
                </a:lnTo>
                <a:lnTo>
                  <a:pt x="5334" y="16764"/>
                </a:lnTo>
                <a:lnTo>
                  <a:pt x="15240" y="12954"/>
                </a:lnTo>
                <a:lnTo>
                  <a:pt x="22098" y="4572"/>
                </a:lnTo>
                <a:lnTo>
                  <a:pt x="19050" y="1524"/>
                </a:lnTo>
                <a:lnTo>
                  <a:pt x="12192" y="1524"/>
                </a:lnTo>
                <a:lnTo>
                  <a:pt x="10668" y="4572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94749" y="3108959"/>
            <a:ext cx="204978" cy="381000"/>
          </a:xfrm>
          <a:custGeom>
            <a:avLst/>
            <a:gdLst/>
            <a:ahLst/>
            <a:cxnLst/>
            <a:rect l="l" t="t" r="r" b="b"/>
            <a:pathLst>
              <a:path w="204977" h="381000">
                <a:moveTo>
                  <a:pt x="38862" y="13716"/>
                </a:moveTo>
                <a:lnTo>
                  <a:pt x="0" y="44196"/>
                </a:lnTo>
                <a:lnTo>
                  <a:pt x="60960" y="74676"/>
                </a:lnTo>
                <a:lnTo>
                  <a:pt x="95250" y="108966"/>
                </a:lnTo>
                <a:lnTo>
                  <a:pt x="111252" y="157734"/>
                </a:lnTo>
                <a:lnTo>
                  <a:pt x="93726" y="268224"/>
                </a:lnTo>
                <a:lnTo>
                  <a:pt x="73152" y="381000"/>
                </a:lnTo>
                <a:lnTo>
                  <a:pt x="148590" y="268224"/>
                </a:lnTo>
                <a:lnTo>
                  <a:pt x="204978" y="183642"/>
                </a:lnTo>
                <a:lnTo>
                  <a:pt x="191262" y="95250"/>
                </a:lnTo>
                <a:lnTo>
                  <a:pt x="169164" y="54102"/>
                </a:lnTo>
                <a:lnTo>
                  <a:pt x="150114" y="20574"/>
                </a:lnTo>
                <a:lnTo>
                  <a:pt x="121157" y="0"/>
                </a:lnTo>
                <a:lnTo>
                  <a:pt x="86868" y="0"/>
                </a:lnTo>
                <a:lnTo>
                  <a:pt x="38862" y="13716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47745" y="3166871"/>
            <a:ext cx="80010" cy="86867"/>
          </a:xfrm>
          <a:custGeom>
            <a:avLst/>
            <a:gdLst/>
            <a:ahLst/>
            <a:cxnLst/>
            <a:rect l="l" t="t" r="r" b="b"/>
            <a:pathLst>
              <a:path w="80009" h="86867">
                <a:moveTo>
                  <a:pt x="52577" y="33527"/>
                </a:moveTo>
                <a:lnTo>
                  <a:pt x="54864" y="0"/>
                </a:lnTo>
                <a:lnTo>
                  <a:pt x="42671" y="18287"/>
                </a:lnTo>
                <a:lnTo>
                  <a:pt x="27432" y="33527"/>
                </a:lnTo>
                <a:lnTo>
                  <a:pt x="23621" y="11429"/>
                </a:lnTo>
                <a:lnTo>
                  <a:pt x="11429" y="3047"/>
                </a:lnTo>
                <a:lnTo>
                  <a:pt x="0" y="71627"/>
                </a:lnTo>
                <a:lnTo>
                  <a:pt x="27432" y="86867"/>
                </a:lnTo>
                <a:lnTo>
                  <a:pt x="52577" y="60959"/>
                </a:lnTo>
                <a:lnTo>
                  <a:pt x="80010" y="35813"/>
                </a:lnTo>
                <a:lnTo>
                  <a:pt x="78486" y="20573"/>
                </a:lnTo>
                <a:lnTo>
                  <a:pt x="52577" y="33527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63875" y="3160013"/>
            <a:ext cx="74676" cy="80010"/>
          </a:xfrm>
          <a:custGeom>
            <a:avLst/>
            <a:gdLst/>
            <a:ahLst/>
            <a:cxnLst/>
            <a:rect l="l" t="t" r="r" b="b"/>
            <a:pathLst>
              <a:path w="74675" h="80010">
                <a:moveTo>
                  <a:pt x="42672" y="80010"/>
                </a:moveTo>
                <a:lnTo>
                  <a:pt x="74676" y="74676"/>
                </a:lnTo>
                <a:lnTo>
                  <a:pt x="73152" y="45720"/>
                </a:lnTo>
                <a:lnTo>
                  <a:pt x="73152" y="15240"/>
                </a:lnTo>
                <a:lnTo>
                  <a:pt x="59436" y="18288"/>
                </a:lnTo>
                <a:lnTo>
                  <a:pt x="51054" y="38862"/>
                </a:lnTo>
                <a:lnTo>
                  <a:pt x="38862" y="0"/>
                </a:lnTo>
                <a:lnTo>
                  <a:pt x="32004" y="0"/>
                </a:lnTo>
                <a:lnTo>
                  <a:pt x="32004" y="35814"/>
                </a:lnTo>
                <a:lnTo>
                  <a:pt x="18288" y="22098"/>
                </a:lnTo>
                <a:lnTo>
                  <a:pt x="3048" y="12192"/>
                </a:lnTo>
                <a:lnTo>
                  <a:pt x="0" y="30480"/>
                </a:lnTo>
                <a:lnTo>
                  <a:pt x="42672" y="80010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13977" y="3153155"/>
            <a:ext cx="192023" cy="418338"/>
          </a:xfrm>
          <a:custGeom>
            <a:avLst/>
            <a:gdLst/>
            <a:ahLst/>
            <a:cxnLst/>
            <a:rect l="l" t="t" r="r" b="b"/>
            <a:pathLst>
              <a:path w="192024" h="418338">
                <a:moveTo>
                  <a:pt x="34289" y="51053"/>
                </a:moveTo>
                <a:lnTo>
                  <a:pt x="6857" y="81533"/>
                </a:lnTo>
                <a:lnTo>
                  <a:pt x="5333" y="131063"/>
                </a:lnTo>
                <a:lnTo>
                  <a:pt x="41147" y="161543"/>
                </a:lnTo>
                <a:lnTo>
                  <a:pt x="32765" y="237743"/>
                </a:lnTo>
                <a:lnTo>
                  <a:pt x="0" y="341375"/>
                </a:lnTo>
                <a:lnTo>
                  <a:pt x="6858" y="361949"/>
                </a:lnTo>
                <a:lnTo>
                  <a:pt x="32766" y="393953"/>
                </a:lnTo>
                <a:lnTo>
                  <a:pt x="48006" y="416052"/>
                </a:lnTo>
                <a:lnTo>
                  <a:pt x="73914" y="418338"/>
                </a:lnTo>
                <a:lnTo>
                  <a:pt x="105918" y="414527"/>
                </a:lnTo>
                <a:lnTo>
                  <a:pt x="128016" y="392429"/>
                </a:lnTo>
                <a:lnTo>
                  <a:pt x="144018" y="368807"/>
                </a:lnTo>
                <a:lnTo>
                  <a:pt x="153924" y="323087"/>
                </a:lnTo>
                <a:lnTo>
                  <a:pt x="166116" y="261365"/>
                </a:lnTo>
                <a:lnTo>
                  <a:pt x="181356" y="192023"/>
                </a:lnTo>
                <a:lnTo>
                  <a:pt x="192023" y="115823"/>
                </a:lnTo>
                <a:lnTo>
                  <a:pt x="176021" y="56387"/>
                </a:lnTo>
                <a:lnTo>
                  <a:pt x="123443" y="22097"/>
                </a:lnTo>
                <a:lnTo>
                  <a:pt x="87629" y="0"/>
                </a:lnTo>
                <a:lnTo>
                  <a:pt x="34289" y="51053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26181" y="3483102"/>
            <a:ext cx="97536" cy="52578"/>
          </a:xfrm>
          <a:custGeom>
            <a:avLst/>
            <a:gdLst/>
            <a:ahLst/>
            <a:cxnLst/>
            <a:rect l="l" t="t" r="r" b="b"/>
            <a:pathLst>
              <a:path w="97535" h="52577">
                <a:moveTo>
                  <a:pt x="0" y="11429"/>
                </a:moveTo>
                <a:lnTo>
                  <a:pt x="0" y="35051"/>
                </a:lnTo>
                <a:lnTo>
                  <a:pt x="16764" y="52577"/>
                </a:lnTo>
                <a:lnTo>
                  <a:pt x="41148" y="52577"/>
                </a:lnTo>
                <a:lnTo>
                  <a:pt x="78486" y="44195"/>
                </a:lnTo>
                <a:lnTo>
                  <a:pt x="97536" y="16763"/>
                </a:lnTo>
                <a:lnTo>
                  <a:pt x="92202" y="0"/>
                </a:lnTo>
                <a:lnTo>
                  <a:pt x="3048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219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65805" y="3214116"/>
            <a:ext cx="102107" cy="49530"/>
          </a:xfrm>
          <a:custGeom>
            <a:avLst/>
            <a:gdLst/>
            <a:ahLst/>
            <a:cxnLst/>
            <a:rect l="l" t="t" r="r" b="b"/>
            <a:pathLst>
              <a:path w="102107" h="49529">
                <a:moveTo>
                  <a:pt x="0" y="28955"/>
                </a:moveTo>
                <a:lnTo>
                  <a:pt x="6096" y="41147"/>
                </a:lnTo>
                <a:lnTo>
                  <a:pt x="33528" y="49529"/>
                </a:lnTo>
                <a:lnTo>
                  <a:pt x="64769" y="48005"/>
                </a:lnTo>
                <a:lnTo>
                  <a:pt x="88392" y="32765"/>
                </a:lnTo>
                <a:lnTo>
                  <a:pt x="102107" y="13715"/>
                </a:lnTo>
                <a:lnTo>
                  <a:pt x="88392" y="5333"/>
                </a:lnTo>
                <a:lnTo>
                  <a:pt x="57912" y="0"/>
                </a:lnTo>
                <a:lnTo>
                  <a:pt x="25146" y="10667"/>
                </a:lnTo>
                <a:lnTo>
                  <a:pt x="0" y="2895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52673" y="3771899"/>
            <a:ext cx="99060" cy="186690"/>
          </a:xfrm>
          <a:custGeom>
            <a:avLst/>
            <a:gdLst/>
            <a:ahLst/>
            <a:cxnLst/>
            <a:rect l="l" t="t" r="r" b="b"/>
            <a:pathLst>
              <a:path w="99059" h="186689">
                <a:moveTo>
                  <a:pt x="16763" y="54102"/>
                </a:moveTo>
                <a:lnTo>
                  <a:pt x="19049" y="110490"/>
                </a:lnTo>
                <a:lnTo>
                  <a:pt x="0" y="147828"/>
                </a:lnTo>
                <a:lnTo>
                  <a:pt x="1523" y="186690"/>
                </a:lnTo>
                <a:lnTo>
                  <a:pt x="80009" y="171450"/>
                </a:lnTo>
                <a:lnTo>
                  <a:pt x="99059" y="159258"/>
                </a:lnTo>
                <a:lnTo>
                  <a:pt x="90677" y="115062"/>
                </a:lnTo>
                <a:lnTo>
                  <a:pt x="64769" y="40386"/>
                </a:lnTo>
                <a:lnTo>
                  <a:pt x="56387" y="0"/>
                </a:lnTo>
                <a:lnTo>
                  <a:pt x="25907" y="1524"/>
                </a:lnTo>
                <a:lnTo>
                  <a:pt x="13715" y="25146"/>
                </a:lnTo>
                <a:lnTo>
                  <a:pt x="16763" y="54102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77579" y="3759707"/>
            <a:ext cx="112775" cy="190500"/>
          </a:xfrm>
          <a:custGeom>
            <a:avLst/>
            <a:gdLst/>
            <a:ahLst/>
            <a:cxnLst/>
            <a:rect l="l" t="t" r="r" b="b"/>
            <a:pathLst>
              <a:path w="112775" h="190500">
                <a:moveTo>
                  <a:pt x="104394" y="1523"/>
                </a:moveTo>
                <a:lnTo>
                  <a:pt x="67818" y="0"/>
                </a:lnTo>
                <a:lnTo>
                  <a:pt x="52578" y="67818"/>
                </a:lnTo>
                <a:lnTo>
                  <a:pt x="37338" y="105155"/>
                </a:lnTo>
                <a:lnTo>
                  <a:pt x="30480" y="139446"/>
                </a:lnTo>
                <a:lnTo>
                  <a:pt x="0" y="182118"/>
                </a:lnTo>
                <a:lnTo>
                  <a:pt x="32004" y="186690"/>
                </a:lnTo>
                <a:lnTo>
                  <a:pt x="100584" y="190500"/>
                </a:lnTo>
                <a:lnTo>
                  <a:pt x="112776" y="98298"/>
                </a:lnTo>
                <a:lnTo>
                  <a:pt x="86868" y="85344"/>
                </a:lnTo>
                <a:lnTo>
                  <a:pt x="95250" y="28956"/>
                </a:lnTo>
                <a:lnTo>
                  <a:pt x="104394" y="1523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13393" y="3946397"/>
            <a:ext cx="63245" cy="158496"/>
          </a:xfrm>
          <a:custGeom>
            <a:avLst/>
            <a:gdLst/>
            <a:ahLst/>
            <a:cxnLst/>
            <a:rect l="l" t="t" r="r" b="b"/>
            <a:pathLst>
              <a:path w="63246" h="158496">
                <a:moveTo>
                  <a:pt x="6857" y="0"/>
                </a:moveTo>
                <a:lnTo>
                  <a:pt x="0" y="158496"/>
                </a:lnTo>
                <a:lnTo>
                  <a:pt x="32003" y="158496"/>
                </a:lnTo>
                <a:lnTo>
                  <a:pt x="57911" y="139446"/>
                </a:lnTo>
                <a:lnTo>
                  <a:pt x="59435" y="37337"/>
                </a:lnTo>
                <a:lnTo>
                  <a:pt x="63245" y="0"/>
                </a:lnTo>
                <a:lnTo>
                  <a:pt x="6857" y="0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13049" y="3958589"/>
            <a:ext cx="63246" cy="150876"/>
          </a:xfrm>
          <a:custGeom>
            <a:avLst/>
            <a:gdLst/>
            <a:ahLst/>
            <a:cxnLst/>
            <a:rect l="l" t="t" r="r" b="b"/>
            <a:pathLst>
              <a:path w="63246" h="150875">
                <a:moveTo>
                  <a:pt x="0" y="13715"/>
                </a:moveTo>
                <a:lnTo>
                  <a:pt x="6858" y="84581"/>
                </a:lnTo>
                <a:lnTo>
                  <a:pt x="16002" y="150875"/>
                </a:lnTo>
                <a:lnTo>
                  <a:pt x="58674" y="149351"/>
                </a:lnTo>
                <a:lnTo>
                  <a:pt x="63246" y="128777"/>
                </a:lnTo>
                <a:lnTo>
                  <a:pt x="48006" y="0"/>
                </a:lnTo>
                <a:lnTo>
                  <a:pt x="24384" y="3047"/>
                </a:lnTo>
                <a:lnTo>
                  <a:pt x="0" y="13715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29039" y="4096511"/>
            <a:ext cx="88392" cy="55626"/>
          </a:xfrm>
          <a:custGeom>
            <a:avLst/>
            <a:gdLst/>
            <a:ahLst/>
            <a:cxnLst/>
            <a:rect l="l" t="t" r="r" b="b"/>
            <a:pathLst>
              <a:path w="88392" h="55625">
                <a:moveTo>
                  <a:pt x="25146" y="32004"/>
                </a:moveTo>
                <a:lnTo>
                  <a:pt x="49530" y="50291"/>
                </a:lnTo>
                <a:lnTo>
                  <a:pt x="73152" y="55626"/>
                </a:lnTo>
                <a:lnTo>
                  <a:pt x="88392" y="48767"/>
                </a:lnTo>
                <a:lnTo>
                  <a:pt x="85344" y="25145"/>
                </a:lnTo>
                <a:lnTo>
                  <a:pt x="52577" y="1523"/>
                </a:lnTo>
                <a:lnTo>
                  <a:pt x="26670" y="11429"/>
                </a:lnTo>
                <a:lnTo>
                  <a:pt x="15240" y="12954"/>
                </a:lnTo>
                <a:lnTo>
                  <a:pt x="0" y="0"/>
                </a:lnTo>
                <a:lnTo>
                  <a:pt x="1524" y="19812"/>
                </a:lnTo>
                <a:lnTo>
                  <a:pt x="1524" y="38862"/>
                </a:lnTo>
                <a:lnTo>
                  <a:pt x="18288" y="50292"/>
                </a:lnTo>
                <a:lnTo>
                  <a:pt x="25146" y="32004"/>
                </a:lnTo>
                <a:close/>
              </a:path>
            </a:pathLst>
          </a:custGeom>
          <a:solidFill>
            <a:srgbClr val="8405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73781" y="4091177"/>
            <a:ext cx="89154" cy="59436"/>
          </a:xfrm>
          <a:custGeom>
            <a:avLst/>
            <a:gdLst/>
            <a:ahLst/>
            <a:cxnLst/>
            <a:rect l="l" t="t" r="r" b="b"/>
            <a:pathLst>
              <a:path w="89153" h="59436">
                <a:moveTo>
                  <a:pt x="61722" y="33528"/>
                </a:moveTo>
                <a:lnTo>
                  <a:pt x="68580" y="51054"/>
                </a:lnTo>
                <a:lnTo>
                  <a:pt x="83820" y="47244"/>
                </a:lnTo>
                <a:lnTo>
                  <a:pt x="89154" y="0"/>
                </a:lnTo>
                <a:lnTo>
                  <a:pt x="64769" y="9906"/>
                </a:lnTo>
                <a:lnTo>
                  <a:pt x="51816" y="12192"/>
                </a:lnTo>
                <a:lnTo>
                  <a:pt x="38100" y="6858"/>
                </a:lnTo>
                <a:lnTo>
                  <a:pt x="13716" y="20574"/>
                </a:lnTo>
                <a:lnTo>
                  <a:pt x="0" y="40386"/>
                </a:lnTo>
                <a:lnTo>
                  <a:pt x="3810" y="57912"/>
                </a:lnTo>
                <a:lnTo>
                  <a:pt x="27432" y="59436"/>
                </a:lnTo>
                <a:lnTo>
                  <a:pt x="61722" y="33528"/>
                </a:lnTo>
                <a:close/>
              </a:path>
            </a:pathLst>
          </a:custGeom>
          <a:solidFill>
            <a:srgbClr val="8405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64459" y="3707129"/>
            <a:ext cx="152400" cy="431292"/>
          </a:xfrm>
          <a:custGeom>
            <a:avLst/>
            <a:gdLst/>
            <a:ahLst/>
            <a:cxnLst/>
            <a:rect l="l" t="t" r="r" b="b"/>
            <a:pathLst>
              <a:path w="152400" h="431291">
                <a:moveTo>
                  <a:pt x="131826" y="30480"/>
                </a:moveTo>
                <a:lnTo>
                  <a:pt x="99060" y="0"/>
                </a:lnTo>
                <a:lnTo>
                  <a:pt x="60198" y="3048"/>
                </a:lnTo>
                <a:lnTo>
                  <a:pt x="51054" y="16764"/>
                </a:lnTo>
                <a:lnTo>
                  <a:pt x="19050" y="57912"/>
                </a:lnTo>
                <a:lnTo>
                  <a:pt x="1524" y="98298"/>
                </a:lnTo>
                <a:lnTo>
                  <a:pt x="0" y="132588"/>
                </a:lnTo>
                <a:lnTo>
                  <a:pt x="24384" y="157734"/>
                </a:lnTo>
                <a:lnTo>
                  <a:pt x="15240" y="226314"/>
                </a:lnTo>
                <a:lnTo>
                  <a:pt x="5334" y="329946"/>
                </a:lnTo>
                <a:lnTo>
                  <a:pt x="12192" y="400812"/>
                </a:lnTo>
                <a:lnTo>
                  <a:pt x="24384" y="431292"/>
                </a:lnTo>
                <a:lnTo>
                  <a:pt x="133350" y="429768"/>
                </a:lnTo>
                <a:lnTo>
                  <a:pt x="138684" y="324612"/>
                </a:lnTo>
                <a:lnTo>
                  <a:pt x="145542" y="215646"/>
                </a:lnTo>
                <a:lnTo>
                  <a:pt x="152400" y="118872"/>
                </a:lnTo>
                <a:lnTo>
                  <a:pt x="131826" y="30480"/>
                </a:lnTo>
                <a:close/>
              </a:path>
            </a:pathLst>
          </a:custGeom>
          <a:solidFill>
            <a:srgbClr val="8528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98749" y="3771899"/>
            <a:ext cx="89154" cy="45720"/>
          </a:xfrm>
          <a:custGeom>
            <a:avLst/>
            <a:gdLst/>
            <a:ahLst/>
            <a:cxnLst/>
            <a:rect l="l" t="t" r="r" b="b"/>
            <a:pathLst>
              <a:path w="89153" h="45720">
                <a:moveTo>
                  <a:pt x="0" y="19812"/>
                </a:moveTo>
                <a:lnTo>
                  <a:pt x="20574" y="41910"/>
                </a:lnTo>
                <a:lnTo>
                  <a:pt x="41148" y="45720"/>
                </a:lnTo>
                <a:lnTo>
                  <a:pt x="67056" y="38862"/>
                </a:lnTo>
                <a:lnTo>
                  <a:pt x="89154" y="25146"/>
                </a:lnTo>
                <a:lnTo>
                  <a:pt x="75438" y="8382"/>
                </a:lnTo>
                <a:lnTo>
                  <a:pt x="44196" y="0"/>
                </a:lnTo>
                <a:lnTo>
                  <a:pt x="20574" y="3048"/>
                </a:lnTo>
                <a:lnTo>
                  <a:pt x="0" y="198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68269" y="3998975"/>
            <a:ext cx="92202" cy="64769"/>
          </a:xfrm>
          <a:custGeom>
            <a:avLst/>
            <a:gdLst/>
            <a:ahLst/>
            <a:cxnLst/>
            <a:rect l="l" t="t" r="r" b="b"/>
            <a:pathLst>
              <a:path w="92201" h="64770">
                <a:moveTo>
                  <a:pt x="1524" y="17525"/>
                </a:moveTo>
                <a:lnTo>
                  <a:pt x="0" y="64769"/>
                </a:lnTo>
                <a:lnTo>
                  <a:pt x="64770" y="53339"/>
                </a:lnTo>
                <a:lnTo>
                  <a:pt x="92202" y="12191"/>
                </a:lnTo>
                <a:lnTo>
                  <a:pt x="78486" y="0"/>
                </a:lnTo>
                <a:lnTo>
                  <a:pt x="35814" y="3809"/>
                </a:lnTo>
                <a:lnTo>
                  <a:pt x="22098" y="3809"/>
                </a:lnTo>
                <a:lnTo>
                  <a:pt x="1524" y="17525"/>
                </a:lnTo>
                <a:close/>
              </a:path>
            </a:pathLst>
          </a:custGeom>
          <a:solidFill>
            <a:srgbClr val="FE73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21787" y="4303775"/>
            <a:ext cx="196596" cy="91440"/>
          </a:xfrm>
          <a:custGeom>
            <a:avLst/>
            <a:gdLst/>
            <a:ahLst/>
            <a:cxnLst/>
            <a:rect l="l" t="t" r="r" b="b"/>
            <a:pathLst>
              <a:path w="196596" h="91439">
                <a:moveTo>
                  <a:pt x="8381" y="0"/>
                </a:moveTo>
                <a:lnTo>
                  <a:pt x="0" y="54102"/>
                </a:lnTo>
                <a:lnTo>
                  <a:pt x="20573" y="91440"/>
                </a:lnTo>
                <a:lnTo>
                  <a:pt x="191261" y="76199"/>
                </a:lnTo>
                <a:lnTo>
                  <a:pt x="196595" y="11429"/>
                </a:lnTo>
                <a:lnTo>
                  <a:pt x="100583" y="0"/>
                </a:lnTo>
                <a:lnTo>
                  <a:pt x="8381" y="0"/>
                </a:lnTo>
                <a:close/>
              </a:path>
            </a:pathLst>
          </a:custGeom>
          <a:solidFill>
            <a:srgbClr val="80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00629" y="4124705"/>
            <a:ext cx="442722" cy="289560"/>
          </a:xfrm>
          <a:custGeom>
            <a:avLst/>
            <a:gdLst/>
            <a:ahLst/>
            <a:cxnLst/>
            <a:rect l="l" t="t" r="r" b="b"/>
            <a:pathLst>
              <a:path w="442722" h="289560">
                <a:moveTo>
                  <a:pt x="115824" y="219456"/>
                </a:moveTo>
                <a:lnTo>
                  <a:pt x="78486" y="124206"/>
                </a:lnTo>
                <a:lnTo>
                  <a:pt x="133350" y="100584"/>
                </a:lnTo>
                <a:lnTo>
                  <a:pt x="150114" y="93726"/>
                </a:lnTo>
                <a:lnTo>
                  <a:pt x="122682" y="195834"/>
                </a:lnTo>
                <a:lnTo>
                  <a:pt x="316230" y="195834"/>
                </a:lnTo>
                <a:lnTo>
                  <a:pt x="316230" y="99060"/>
                </a:lnTo>
                <a:lnTo>
                  <a:pt x="355092" y="114300"/>
                </a:lnTo>
                <a:lnTo>
                  <a:pt x="384810" y="139446"/>
                </a:lnTo>
                <a:lnTo>
                  <a:pt x="371094" y="165354"/>
                </a:lnTo>
                <a:lnTo>
                  <a:pt x="307848" y="249936"/>
                </a:lnTo>
                <a:lnTo>
                  <a:pt x="324612" y="289560"/>
                </a:lnTo>
                <a:lnTo>
                  <a:pt x="358902" y="243078"/>
                </a:lnTo>
                <a:lnTo>
                  <a:pt x="400050" y="205740"/>
                </a:lnTo>
                <a:lnTo>
                  <a:pt x="432054" y="134874"/>
                </a:lnTo>
                <a:lnTo>
                  <a:pt x="442722" y="104394"/>
                </a:lnTo>
                <a:lnTo>
                  <a:pt x="398526" y="64770"/>
                </a:lnTo>
                <a:lnTo>
                  <a:pt x="338328" y="24384"/>
                </a:lnTo>
                <a:lnTo>
                  <a:pt x="290322" y="0"/>
                </a:lnTo>
                <a:lnTo>
                  <a:pt x="268224" y="3810"/>
                </a:lnTo>
                <a:lnTo>
                  <a:pt x="225552" y="9144"/>
                </a:lnTo>
                <a:lnTo>
                  <a:pt x="196596" y="5334"/>
                </a:lnTo>
                <a:lnTo>
                  <a:pt x="115824" y="32766"/>
                </a:lnTo>
                <a:lnTo>
                  <a:pt x="56388" y="51054"/>
                </a:lnTo>
                <a:lnTo>
                  <a:pt x="0" y="73152"/>
                </a:lnTo>
                <a:lnTo>
                  <a:pt x="9906" y="112776"/>
                </a:lnTo>
                <a:lnTo>
                  <a:pt x="49530" y="198882"/>
                </a:lnTo>
                <a:lnTo>
                  <a:pt x="93726" y="289560"/>
                </a:lnTo>
                <a:lnTo>
                  <a:pt x="136398" y="262128"/>
                </a:lnTo>
                <a:lnTo>
                  <a:pt x="115824" y="219456"/>
                </a:lnTo>
                <a:close/>
              </a:path>
            </a:pathLst>
          </a:custGeom>
          <a:solidFill>
            <a:srgbClr val="80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95879" y="4374641"/>
            <a:ext cx="244601" cy="287273"/>
          </a:xfrm>
          <a:custGeom>
            <a:avLst/>
            <a:gdLst/>
            <a:ahLst/>
            <a:cxnLst/>
            <a:rect l="l" t="t" r="r" b="b"/>
            <a:pathLst>
              <a:path w="244601" h="287274">
                <a:moveTo>
                  <a:pt x="87629" y="202692"/>
                </a:moveTo>
                <a:lnTo>
                  <a:pt x="244601" y="137922"/>
                </a:lnTo>
                <a:lnTo>
                  <a:pt x="240029" y="86868"/>
                </a:lnTo>
                <a:lnTo>
                  <a:pt x="229361" y="44196"/>
                </a:lnTo>
                <a:lnTo>
                  <a:pt x="212597" y="0"/>
                </a:lnTo>
                <a:lnTo>
                  <a:pt x="138683" y="13716"/>
                </a:lnTo>
                <a:lnTo>
                  <a:pt x="80771" y="19050"/>
                </a:lnTo>
                <a:lnTo>
                  <a:pt x="29717" y="19050"/>
                </a:lnTo>
                <a:lnTo>
                  <a:pt x="16001" y="85344"/>
                </a:lnTo>
                <a:lnTo>
                  <a:pt x="9143" y="173736"/>
                </a:lnTo>
                <a:lnTo>
                  <a:pt x="3809" y="248412"/>
                </a:lnTo>
                <a:lnTo>
                  <a:pt x="0" y="287274"/>
                </a:lnTo>
                <a:lnTo>
                  <a:pt x="29717" y="280416"/>
                </a:lnTo>
                <a:lnTo>
                  <a:pt x="87629" y="202692"/>
                </a:lnTo>
                <a:close/>
              </a:path>
            </a:pathLst>
          </a:custGeom>
          <a:solidFill>
            <a:srgbClr val="799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85617" y="4515611"/>
            <a:ext cx="86106" cy="272034"/>
          </a:xfrm>
          <a:custGeom>
            <a:avLst/>
            <a:gdLst/>
            <a:ahLst/>
            <a:cxnLst/>
            <a:rect l="l" t="t" r="r" b="b"/>
            <a:pathLst>
              <a:path w="86105" h="272034">
                <a:moveTo>
                  <a:pt x="36575" y="165354"/>
                </a:moveTo>
                <a:lnTo>
                  <a:pt x="3809" y="195834"/>
                </a:lnTo>
                <a:lnTo>
                  <a:pt x="0" y="268986"/>
                </a:lnTo>
                <a:lnTo>
                  <a:pt x="56388" y="272034"/>
                </a:lnTo>
                <a:lnTo>
                  <a:pt x="86106" y="253746"/>
                </a:lnTo>
                <a:lnTo>
                  <a:pt x="63246" y="207264"/>
                </a:lnTo>
                <a:lnTo>
                  <a:pt x="58673" y="153162"/>
                </a:lnTo>
                <a:lnTo>
                  <a:pt x="54863" y="61722"/>
                </a:lnTo>
                <a:lnTo>
                  <a:pt x="48005" y="0"/>
                </a:lnTo>
                <a:lnTo>
                  <a:pt x="20573" y="52578"/>
                </a:lnTo>
                <a:lnTo>
                  <a:pt x="41148" y="131064"/>
                </a:lnTo>
                <a:lnTo>
                  <a:pt x="36575" y="165354"/>
                </a:lnTo>
                <a:close/>
              </a:path>
            </a:pathLst>
          </a:custGeom>
          <a:solidFill>
            <a:srgbClr val="799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095879" y="4764023"/>
            <a:ext cx="39624" cy="38862"/>
          </a:xfrm>
          <a:custGeom>
            <a:avLst/>
            <a:gdLst/>
            <a:ahLst/>
            <a:cxnLst/>
            <a:rect l="l" t="t" r="r" b="b"/>
            <a:pathLst>
              <a:path w="39624" h="38862">
                <a:moveTo>
                  <a:pt x="0" y="0"/>
                </a:moveTo>
                <a:lnTo>
                  <a:pt x="0" y="38862"/>
                </a:lnTo>
                <a:lnTo>
                  <a:pt x="39624" y="35814"/>
                </a:lnTo>
                <a:lnTo>
                  <a:pt x="38100" y="20574"/>
                </a:lnTo>
                <a:lnTo>
                  <a:pt x="20574" y="6857"/>
                </a:lnTo>
                <a:lnTo>
                  <a:pt x="0" y="0"/>
                </a:lnTo>
                <a:close/>
              </a:path>
            </a:pathLst>
          </a:custGeom>
          <a:solidFill>
            <a:srgbClr val="799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270377" y="4780787"/>
            <a:ext cx="135636" cy="80010"/>
          </a:xfrm>
          <a:custGeom>
            <a:avLst/>
            <a:gdLst/>
            <a:ahLst/>
            <a:cxnLst/>
            <a:rect l="l" t="t" r="r" b="b"/>
            <a:pathLst>
              <a:path w="135635" h="80010">
                <a:moveTo>
                  <a:pt x="17525" y="10667"/>
                </a:moveTo>
                <a:lnTo>
                  <a:pt x="15239" y="19049"/>
                </a:lnTo>
                <a:lnTo>
                  <a:pt x="0" y="71627"/>
                </a:lnTo>
                <a:lnTo>
                  <a:pt x="12191" y="80009"/>
                </a:lnTo>
                <a:lnTo>
                  <a:pt x="39623" y="80009"/>
                </a:lnTo>
                <a:lnTo>
                  <a:pt x="109727" y="73151"/>
                </a:lnTo>
                <a:lnTo>
                  <a:pt x="135635" y="52577"/>
                </a:lnTo>
                <a:lnTo>
                  <a:pt x="131825" y="25907"/>
                </a:lnTo>
                <a:lnTo>
                  <a:pt x="90677" y="6857"/>
                </a:lnTo>
                <a:lnTo>
                  <a:pt x="63245" y="0"/>
                </a:lnTo>
                <a:lnTo>
                  <a:pt x="17525" y="10667"/>
                </a:lnTo>
                <a:close/>
              </a:path>
            </a:pathLst>
          </a:custGeom>
          <a:solidFill>
            <a:srgbClr val="663F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60065" y="4799837"/>
            <a:ext cx="99060" cy="64008"/>
          </a:xfrm>
          <a:custGeom>
            <a:avLst/>
            <a:gdLst/>
            <a:ahLst/>
            <a:cxnLst/>
            <a:rect l="l" t="t" r="r" b="b"/>
            <a:pathLst>
              <a:path w="99059" h="64008">
                <a:moveTo>
                  <a:pt x="99059" y="0"/>
                </a:moveTo>
                <a:lnTo>
                  <a:pt x="46481" y="1524"/>
                </a:lnTo>
                <a:lnTo>
                  <a:pt x="22097" y="8382"/>
                </a:lnTo>
                <a:lnTo>
                  <a:pt x="8381" y="26670"/>
                </a:lnTo>
                <a:lnTo>
                  <a:pt x="0" y="64008"/>
                </a:lnTo>
                <a:lnTo>
                  <a:pt x="99059" y="51053"/>
                </a:lnTo>
                <a:lnTo>
                  <a:pt x="99059" y="0"/>
                </a:lnTo>
                <a:close/>
              </a:path>
            </a:pathLst>
          </a:custGeom>
          <a:solidFill>
            <a:srgbClr val="663F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10891" y="5776721"/>
            <a:ext cx="124205" cy="89916"/>
          </a:xfrm>
          <a:custGeom>
            <a:avLst/>
            <a:gdLst/>
            <a:ahLst/>
            <a:cxnLst/>
            <a:rect l="l" t="t" r="r" b="b"/>
            <a:pathLst>
              <a:path w="124205" h="89915">
                <a:moveTo>
                  <a:pt x="0" y="11430"/>
                </a:moveTo>
                <a:lnTo>
                  <a:pt x="6858" y="88392"/>
                </a:lnTo>
                <a:lnTo>
                  <a:pt x="49530" y="89916"/>
                </a:lnTo>
                <a:lnTo>
                  <a:pt x="92202" y="88392"/>
                </a:lnTo>
                <a:lnTo>
                  <a:pt x="117348" y="80010"/>
                </a:lnTo>
                <a:lnTo>
                  <a:pt x="124205" y="54102"/>
                </a:lnTo>
                <a:lnTo>
                  <a:pt x="99060" y="38862"/>
                </a:lnTo>
                <a:lnTo>
                  <a:pt x="54102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D4D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73147" y="5807201"/>
            <a:ext cx="118110" cy="71628"/>
          </a:xfrm>
          <a:custGeom>
            <a:avLst/>
            <a:gdLst/>
            <a:ahLst/>
            <a:cxnLst/>
            <a:rect l="l" t="t" r="r" b="b"/>
            <a:pathLst>
              <a:path w="118109" h="71627">
                <a:moveTo>
                  <a:pt x="0" y="3048"/>
                </a:moveTo>
                <a:lnTo>
                  <a:pt x="0" y="71628"/>
                </a:lnTo>
                <a:lnTo>
                  <a:pt x="48006" y="71628"/>
                </a:lnTo>
                <a:lnTo>
                  <a:pt x="99060" y="67818"/>
                </a:lnTo>
                <a:lnTo>
                  <a:pt x="118110" y="56388"/>
                </a:lnTo>
                <a:lnTo>
                  <a:pt x="115823" y="35814"/>
                </a:lnTo>
                <a:lnTo>
                  <a:pt x="93726" y="16764"/>
                </a:lnTo>
                <a:lnTo>
                  <a:pt x="56388" y="0"/>
                </a:lnTo>
                <a:lnTo>
                  <a:pt x="6858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4D4D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40381" y="5305806"/>
            <a:ext cx="364236" cy="501395"/>
          </a:xfrm>
          <a:custGeom>
            <a:avLst/>
            <a:gdLst/>
            <a:ahLst/>
            <a:cxnLst/>
            <a:rect l="l" t="t" r="r" b="b"/>
            <a:pathLst>
              <a:path w="364235" h="501396">
                <a:moveTo>
                  <a:pt x="224027" y="73151"/>
                </a:moveTo>
                <a:lnTo>
                  <a:pt x="204977" y="0"/>
                </a:lnTo>
                <a:lnTo>
                  <a:pt x="131825" y="0"/>
                </a:lnTo>
                <a:lnTo>
                  <a:pt x="17525" y="6857"/>
                </a:lnTo>
                <a:lnTo>
                  <a:pt x="0" y="60959"/>
                </a:lnTo>
                <a:lnTo>
                  <a:pt x="0" y="136397"/>
                </a:lnTo>
                <a:lnTo>
                  <a:pt x="13715" y="219455"/>
                </a:lnTo>
                <a:lnTo>
                  <a:pt x="12191" y="363473"/>
                </a:lnTo>
                <a:lnTo>
                  <a:pt x="17525" y="501395"/>
                </a:lnTo>
                <a:lnTo>
                  <a:pt x="124967" y="489203"/>
                </a:lnTo>
                <a:lnTo>
                  <a:pt x="112775" y="350519"/>
                </a:lnTo>
                <a:lnTo>
                  <a:pt x="137159" y="275081"/>
                </a:lnTo>
                <a:lnTo>
                  <a:pt x="144017" y="202691"/>
                </a:lnTo>
                <a:lnTo>
                  <a:pt x="153923" y="175259"/>
                </a:lnTo>
                <a:lnTo>
                  <a:pt x="170687" y="222503"/>
                </a:lnTo>
                <a:lnTo>
                  <a:pt x="188213" y="291083"/>
                </a:lnTo>
                <a:lnTo>
                  <a:pt x="204977" y="339851"/>
                </a:lnTo>
                <a:lnTo>
                  <a:pt x="220979" y="413003"/>
                </a:lnTo>
                <a:lnTo>
                  <a:pt x="249936" y="487679"/>
                </a:lnTo>
                <a:lnTo>
                  <a:pt x="364236" y="465581"/>
                </a:lnTo>
                <a:lnTo>
                  <a:pt x="335280" y="392429"/>
                </a:lnTo>
                <a:lnTo>
                  <a:pt x="299465" y="285749"/>
                </a:lnTo>
                <a:lnTo>
                  <a:pt x="270509" y="180593"/>
                </a:lnTo>
                <a:lnTo>
                  <a:pt x="224027" y="73151"/>
                </a:lnTo>
                <a:close/>
              </a:path>
            </a:pathLst>
          </a:custGeom>
          <a:solidFill>
            <a:srgbClr val="003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42261" y="4841747"/>
            <a:ext cx="514350" cy="477773"/>
          </a:xfrm>
          <a:custGeom>
            <a:avLst/>
            <a:gdLst/>
            <a:ahLst/>
            <a:cxnLst/>
            <a:rect l="l" t="t" r="r" b="b"/>
            <a:pathLst>
              <a:path w="514350" h="477774">
                <a:moveTo>
                  <a:pt x="63245" y="367284"/>
                </a:moveTo>
                <a:lnTo>
                  <a:pt x="30479" y="401574"/>
                </a:lnTo>
                <a:lnTo>
                  <a:pt x="0" y="426720"/>
                </a:lnTo>
                <a:lnTo>
                  <a:pt x="38861" y="474726"/>
                </a:lnTo>
                <a:lnTo>
                  <a:pt x="59435" y="450342"/>
                </a:lnTo>
                <a:lnTo>
                  <a:pt x="93725" y="419862"/>
                </a:lnTo>
                <a:lnTo>
                  <a:pt x="156971" y="348996"/>
                </a:lnTo>
                <a:lnTo>
                  <a:pt x="185927" y="324612"/>
                </a:lnTo>
                <a:lnTo>
                  <a:pt x="192785" y="374142"/>
                </a:lnTo>
                <a:lnTo>
                  <a:pt x="192785" y="477774"/>
                </a:lnTo>
                <a:lnTo>
                  <a:pt x="280415" y="470916"/>
                </a:lnTo>
                <a:lnTo>
                  <a:pt x="409955" y="465582"/>
                </a:lnTo>
                <a:lnTo>
                  <a:pt x="403097" y="403098"/>
                </a:lnTo>
                <a:lnTo>
                  <a:pt x="375665" y="300990"/>
                </a:lnTo>
                <a:lnTo>
                  <a:pt x="387857" y="267462"/>
                </a:lnTo>
                <a:lnTo>
                  <a:pt x="448055" y="173736"/>
                </a:lnTo>
                <a:lnTo>
                  <a:pt x="500633" y="80010"/>
                </a:lnTo>
                <a:lnTo>
                  <a:pt x="514349" y="31242"/>
                </a:lnTo>
                <a:lnTo>
                  <a:pt x="496061" y="17526"/>
                </a:lnTo>
                <a:lnTo>
                  <a:pt x="456437" y="0"/>
                </a:lnTo>
                <a:lnTo>
                  <a:pt x="427481" y="53340"/>
                </a:lnTo>
                <a:lnTo>
                  <a:pt x="391667" y="122682"/>
                </a:lnTo>
                <a:lnTo>
                  <a:pt x="352043" y="182118"/>
                </a:lnTo>
                <a:lnTo>
                  <a:pt x="324611" y="212598"/>
                </a:lnTo>
                <a:lnTo>
                  <a:pt x="287273" y="240030"/>
                </a:lnTo>
                <a:lnTo>
                  <a:pt x="237743" y="234696"/>
                </a:lnTo>
                <a:lnTo>
                  <a:pt x="181355" y="212598"/>
                </a:lnTo>
                <a:lnTo>
                  <a:pt x="141731" y="282702"/>
                </a:lnTo>
                <a:lnTo>
                  <a:pt x="100583" y="331470"/>
                </a:lnTo>
                <a:lnTo>
                  <a:pt x="63245" y="367284"/>
                </a:lnTo>
                <a:close/>
              </a:path>
            </a:pathLst>
          </a:custGeom>
          <a:solidFill>
            <a:srgbClr val="658B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95767" y="4559808"/>
            <a:ext cx="234696" cy="238506"/>
          </a:xfrm>
          <a:custGeom>
            <a:avLst/>
            <a:gdLst/>
            <a:ahLst/>
            <a:cxnLst/>
            <a:rect l="l" t="t" r="r" b="b"/>
            <a:pathLst>
              <a:path w="234696" h="238505">
                <a:moveTo>
                  <a:pt x="108204" y="17526"/>
                </a:moveTo>
                <a:lnTo>
                  <a:pt x="104394" y="42672"/>
                </a:lnTo>
                <a:lnTo>
                  <a:pt x="80772" y="54864"/>
                </a:lnTo>
                <a:lnTo>
                  <a:pt x="61722" y="61722"/>
                </a:lnTo>
                <a:lnTo>
                  <a:pt x="56388" y="85344"/>
                </a:lnTo>
                <a:lnTo>
                  <a:pt x="35814" y="117348"/>
                </a:lnTo>
                <a:lnTo>
                  <a:pt x="13716" y="136398"/>
                </a:lnTo>
                <a:lnTo>
                  <a:pt x="0" y="147828"/>
                </a:lnTo>
                <a:lnTo>
                  <a:pt x="35814" y="172212"/>
                </a:lnTo>
                <a:lnTo>
                  <a:pt x="60198" y="176784"/>
                </a:lnTo>
                <a:lnTo>
                  <a:pt x="63246" y="202692"/>
                </a:lnTo>
                <a:lnTo>
                  <a:pt x="97536" y="209550"/>
                </a:lnTo>
                <a:lnTo>
                  <a:pt x="102870" y="231648"/>
                </a:lnTo>
                <a:lnTo>
                  <a:pt x="157734" y="238506"/>
                </a:lnTo>
                <a:lnTo>
                  <a:pt x="140208" y="151638"/>
                </a:lnTo>
                <a:lnTo>
                  <a:pt x="138684" y="93726"/>
                </a:lnTo>
                <a:lnTo>
                  <a:pt x="174498" y="49530"/>
                </a:lnTo>
                <a:lnTo>
                  <a:pt x="234696" y="59436"/>
                </a:lnTo>
                <a:lnTo>
                  <a:pt x="208788" y="0"/>
                </a:lnTo>
                <a:lnTo>
                  <a:pt x="181356" y="5334"/>
                </a:lnTo>
                <a:lnTo>
                  <a:pt x="128016" y="6858"/>
                </a:lnTo>
                <a:lnTo>
                  <a:pt x="108204" y="17526"/>
                </a:lnTo>
                <a:close/>
              </a:path>
            </a:pathLst>
          </a:custGeom>
          <a:solidFill>
            <a:srgbClr val="A55D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32927" y="4602479"/>
            <a:ext cx="249174" cy="477774"/>
          </a:xfrm>
          <a:custGeom>
            <a:avLst/>
            <a:gdLst/>
            <a:ahLst/>
            <a:cxnLst/>
            <a:rect l="l" t="t" r="r" b="b"/>
            <a:pathLst>
              <a:path w="249174" h="477774">
                <a:moveTo>
                  <a:pt x="73152" y="0"/>
                </a:moveTo>
                <a:lnTo>
                  <a:pt x="27432" y="13716"/>
                </a:lnTo>
                <a:lnTo>
                  <a:pt x="0" y="45720"/>
                </a:lnTo>
                <a:lnTo>
                  <a:pt x="1524" y="115824"/>
                </a:lnTo>
                <a:lnTo>
                  <a:pt x="22098" y="208788"/>
                </a:lnTo>
                <a:lnTo>
                  <a:pt x="49530" y="263652"/>
                </a:lnTo>
                <a:lnTo>
                  <a:pt x="70104" y="355092"/>
                </a:lnTo>
                <a:lnTo>
                  <a:pt x="95250" y="450342"/>
                </a:lnTo>
                <a:lnTo>
                  <a:pt x="137922" y="467106"/>
                </a:lnTo>
                <a:lnTo>
                  <a:pt x="182880" y="477774"/>
                </a:lnTo>
                <a:lnTo>
                  <a:pt x="227076" y="464058"/>
                </a:lnTo>
                <a:lnTo>
                  <a:pt x="249174" y="443484"/>
                </a:lnTo>
                <a:lnTo>
                  <a:pt x="239268" y="338328"/>
                </a:lnTo>
                <a:lnTo>
                  <a:pt x="206502" y="230886"/>
                </a:lnTo>
                <a:lnTo>
                  <a:pt x="158496" y="153162"/>
                </a:lnTo>
                <a:lnTo>
                  <a:pt x="176022" y="118872"/>
                </a:lnTo>
                <a:lnTo>
                  <a:pt x="177546" y="96774"/>
                </a:lnTo>
                <a:lnTo>
                  <a:pt x="147066" y="51054"/>
                </a:lnTo>
                <a:lnTo>
                  <a:pt x="112776" y="16764"/>
                </a:lnTo>
                <a:lnTo>
                  <a:pt x="73152" y="0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54097" y="4882895"/>
            <a:ext cx="102870" cy="59436"/>
          </a:xfrm>
          <a:custGeom>
            <a:avLst/>
            <a:gdLst/>
            <a:ahLst/>
            <a:cxnLst/>
            <a:rect l="l" t="t" r="r" b="b"/>
            <a:pathLst>
              <a:path w="102870" h="59436">
                <a:moveTo>
                  <a:pt x="100583" y="3048"/>
                </a:moveTo>
                <a:lnTo>
                  <a:pt x="70103" y="0"/>
                </a:lnTo>
                <a:lnTo>
                  <a:pt x="49529" y="13716"/>
                </a:lnTo>
                <a:lnTo>
                  <a:pt x="22097" y="25146"/>
                </a:lnTo>
                <a:lnTo>
                  <a:pt x="0" y="45720"/>
                </a:lnTo>
                <a:lnTo>
                  <a:pt x="25907" y="59436"/>
                </a:lnTo>
                <a:lnTo>
                  <a:pt x="63245" y="59436"/>
                </a:lnTo>
                <a:lnTo>
                  <a:pt x="83819" y="47244"/>
                </a:lnTo>
                <a:lnTo>
                  <a:pt x="102869" y="27432"/>
                </a:lnTo>
                <a:lnTo>
                  <a:pt x="100583" y="3048"/>
                </a:lnTo>
                <a:close/>
              </a:path>
            </a:pathLst>
          </a:custGeom>
          <a:solidFill>
            <a:srgbClr val="FE47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56549" y="4667250"/>
            <a:ext cx="82296" cy="54102"/>
          </a:xfrm>
          <a:custGeom>
            <a:avLst/>
            <a:gdLst/>
            <a:ahLst/>
            <a:cxnLst/>
            <a:rect l="l" t="t" r="r" b="b"/>
            <a:pathLst>
              <a:path w="82296" h="54101">
                <a:moveTo>
                  <a:pt x="0" y="44195"/>
                </a:moveTo>
                <a:lnTo>
                  <a:pt x="10668" y="54101"/>
                </a:lnTo>
                <a:lnTo>
                  <a:pt x="41148" y="51053"/>
                </a:lnTo>
                <a:lnTo>
                  <a:pt x="64769" y="33527"/>
                </a:lnTo>
                <a:lnTo>
                  <a:pt x="82296" y="1523"/>
                </a:lnTo>
                <a:lnTo>
                  <a:pt x="46482" y="0"/>
                </a:lnTo>
                <a:lnTo>
                  <a:pt x="15239" y="15239"/>
                </a:lnTo>
                <a:lnTo>
                  <a:pt x="0" y="441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624695" y="5312663"/>
            <a:ext cx="63245" cy="251460"/>
          </a:xfrm>
          <a:custGeom>
            <a:avLst/>
            <a:gdLst/>
            <a:ahLst/>
            <a:cxnLst/>
            <a:rect l="l" t="t" r="r" b="b"/>
            <a:pathLst>
              <a:path w="63246" h="251460">
                <a:moveTo>
                  <a:pt x="20573" y="251460"/>
                </a:moveTo>
                <a:lnTo>
                  <a:pt x="51053" y="237744"/>
                </a:lnTo>
                <a:lnTo>
                  <a:pt x="51053" y="147828"/>
                </a:lnTo>
                <a:lnTo>
                  <a:pt x="59435" y="54102"/>
                </a:lnTo>
                <a:lnTo>
                  <a:pt x="63245" y="10667"/>
                </a:lnTo>
                <a:lnTo>
                  <a:pt x="9905" y="0"/>
                </a:lnTo>
                <a:lnTo>
                  <a:pt x="8381" y="144780"/>
                </a:lnTo>
                <a:lnTo>
                  <a:pt x="0" y="236220"/>
                </a:lnTo>
                <a:lnTo>
                  <a:pt x="20573" y="251460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37077" y="5314187"/>
            <a:ext cx="63245" cy="238506"/>
          </a:xfrm>
          <a:custGeom>
            <a:avLst/>
            <a:gdLst/>
            <a:ahLst/>
            <a:cxnLst/>
            <a:rect l="l" t="t" r="r" b="b"/>
            <a:pathLst>
              <a:path w="63246" h="238505">
                <a:moveTo>
                  <a:pt x="16002" y="238506"/>
                </a:moveTo>
                <a:lnTo>
                  <a:pt x="46482" y="233172"/>
                </a:lnTo>
                <a:lnTo>
                  <a:pt x="53340" y="169926"/>
                </a:lnTo>
                <a:lnTo>
                  <a:pt x="58674" y="52577"/>
                </a:lnTo>
                <a:lnTo>
                  <a:pt x="63246" y="0"/>
                </a:lnTo>
                <a:lnTo>
                  <a:pt x="9144" y="0"/>
                </a:lnTo>
                <a:lnTo>
                  <a:pt x="10668" y="132588"/>
                </a:lnTo>
                <a:lnTo>
                  <a:pt x="0" y="231647"/>
                </a:lnTo>
                <a:lnTo>
                  <a:pt x="16002" y="238506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05073" y="5166359"/>
            <a:ext cx="237744" cy="165353"/>
          </a:xfrm>
          <a:custGeom>
            <a:avLst/>
            <a:gdLst/>
            <a:ahLst/>
            <a:cxnLst/>
            <a:rect l="l" t="t" r="r" b="b"/>
            <a:pathLst>
              <a:path w="237744" h="165353">
                <a:moveTo>
                  <a:pt x="141731" y="6857"/>
                </a:moveTo>
                <a:lnTo>
                  <a:pt x="30479" y="0"/>
                </a:lnTo>
                <a:lnTo>
                  <a:pt x="25145" y="54864"/>
                </a:lnTo>
                <a:lnTo>
                  <a:pt x="20573" y="103632"/>
                </a:lnTo>
                <a:lnTo>
                  <a:pt x="0" y="151638"/>
                </a:lnTo>
                <a:lnTo>
                  <a:pt x="32003" y="150114"/>
                </a:lnTo>
                <a:lnTo>
                  <a:pt x="93725" y="147828"/>
                </a:lnTo>
                <a:lnTo>
                  <a:pt x="150113" y="147828"/>
                </a:lnTo>
                <a:lnTo>
                  <a:pt x="188213" y="158496"/>
                </a:lnTo>
                <a:lnTo>
                  <a:pt x="237743" y="165353"/>
                </a:lnTo>
                <a:lnTo>
                  <a:pt x="230885" y="137921"/>
                </a:lnTo>
                <a:lnTo>
                  <a:pt x="220217" y="6857"/>
                </a:lnTo>
                <a:lnTo>
                  <a:pt x="141731" y="6857"/>
                </a:lnTo>
                <a:close/>
              </a:path>
            </a:pathLst>
          </a:custGeom>
          <a:solidFill>
            <a:srgbClr val="33CB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373247" y="4942332"/>
            <a:ext cx="364236" cy="229361"/>
          </a:xfrm>
          <a:custGeom>
            <a:avLst/>
            <a:gdLst/>
            <a:ahLst/>
            <a:cxnLst/>
            <a:rect l="l" t="t" r="r" b="b"/>
            <a:pathLst>
              <a:path w="364235" h="229362">
                <a:moveTo>
                  <a:pt x="336804" y="47243"/>
                </a:moveTo>
                <a:lnTo>
                  <a:pt x="321564" y="20573"/>
                </a:lnTo>
                <a:lnTo>
                  <a:pt x="268224" y="28955"/>
                </a:lnTo>
                <a:lnTo>
                  <a:pt x="232410" y="25146"/>
                </a:lnTo>
                <a:lnTo>
                  <a:pt x="215646" y="0"/>
                </a:lnTo>
                <a:lnTo>
                  <a:pt x="141732" y="8382"/>
                </a:lnTo>
                <a:lnTo>
                  <a:pt x="0" y="13716"/>
                </a:lnTo>
                <a:lnTo>
                  <a:pt x="9906" y="67818"/>
                </a:lnTo>
                <a:lnTo>
                  <a:pt x="163830" y="63246"/>
                </a:lnTo>
                <a:lnTo>
                  <a:pt x="163830" y="96774"/>
                </a:lnTo>
                <a:lnTo>
                  <a:pt x="129540" y="120396"/>
                </a:lnTo>
                <a:lnTo>
                  <a:pt x="82296" y="140970"/>
                </a:lnTo>
                <a:lnTo>
                  <a:pt x="102870" y="185166"/>
                </a:lnTo>
                <a:lnTo>
                  <a:pt x="155448" y="175260"/>
                </a:lnTo>
                <a:lnTo>
                  <a:pt x="155448" y="229361"/>
                </a:lnTo>
                <a:lnTo>
                  <a:pt x="364236" y="229361"/>
                </a:lnTo>
                <a:lnTo>
                  <a:pt x="357378" y="205740"/>
                </a:lnTo>
                <a:lnTo>
                  <a:pt x="348996" y="156210"/>
                </a:lnTo>
                <a:lnTo>
                  <a:pt x="342138" y="115823"/>
                </a:lnTo>
                <a:lnTo>
                  <a:pt x="350520" y="80009"/>
                </a:lnTo>
                <a:lnTo>
                  <a:pt x="336804" y="47243"/>
                </a:lnTo>
                <a:close/>
              </a:path>
            </a:pathLst>
          </a:custGeom>
          <a:solidFill>
            <a:srgbClr val="FE9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313049" y="5587745"/>
            <a:ext cx="116586" cy="102108"/>
          </a:xfrm>
          <a:custGeom>
            <a:avLst/>
            <a:gdLst/>
            <a:ahLst/>
            <a:cxnLst/>
            <a:rect l="l" t="t" r="r" b="b"/>
            <a:pathLst>
              <a:path w="116585" h="102108">
                <a:moveTo>
                  <a:pt x="0" y="12192"/>
                </a:moveTo>
                <a:lnTo>
                  <a:pt x="0" y="100584"/>
                </a:lnTo>
                <a:lnTo>
                  <a:pt x="24384" y="102108"/>
                </a:lnTo>
                <a:lnTo>
                  <a:pt x="28956" y="81534"/>
                </a:lnTo>
                <a:lnTo>
                  <a:pt x="51816" y="99060"/>
                </a:lnTo>
                <a:lnTo>
                  <a:pt x="105918" y="99060"/>
                </a:lnTo>
                <a:lnTo>
                  <a:pt x="116586" y="74676"/>
                </a:lnTo>
                <a:lnTo>
                  <a:pt x="99822" y="52578"/>
                </a:lnTo>
                <a:lnTo>
                  <a:pt x="70104" y="39624"/>
                </a:lnTo>
                <a:lnTo>
                  <a:pt x="4953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8453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98737" y="5609844"/>
            <a:ext cx="86867" cy="103632"/>
          </a:xfrm>
          <a:custGeom>
            <a:avLst/>
            <a:gdLst/>
            <a:ahLst/>
            <a:cxnLst/>
            <a:rect l="l" t="t" r="r" b="b"/>
            <a:pathLst>
              <a:path w="86868" h="103632">
                <a:moveTo>
                  <a:pt x="53340" y="80009"/>
                </a:moveTo>
                <a:lnTo>
                  <a:pt x="60198" y="92201"/>
                </a:lnTo>
                <a:lnTo>
                  <a:pt x="86868" y="86867"/>
                </a:lnTo>
                <a:lnTo>
                  <a:pt x="83820" y="51053"/>
                </a:lnTo>
                <a:lnTo>
                  <a:pt x="71628" y="0"/>
                </a:lnTo>
                <a:lnTo>
                  <a:pt x="46482" y="2285"/>
                </a:lnTo>
                <a:lnTo>
                  <a:pt x="15240" y="15239"/>
                </a:lnTo>
                <a:lnTo>
                  <a:pt x="16764" y="39623"/>
                </a:lnTo>
                <a:lnTo>
                  <a:pt x="6858" y="57911"/>
                </a:lnTo>
                <a:lnTo>
                  <a:pt x="1524" y="76961"/>
                </a:lnTo>
                <a:lnTo>
                  <a:pt x="0" y="92201"/>
                </a:lnTo>
                <a:lnTo>
                  <a:pt x="3048" y="103631"/>
                </a:lnTo>
                <a:lnTo>
                  <a:pt x="12192" y="102107"/>
                </a:lnTo>
                <a:lnTo>
                  <a:pt x="27432" y="102107"/>
                </a:lnTo>
                <a:lnTo>
                  <a:pt x="53340" y="80009"/>
                </a:lnTo>
                <a:close/>
              </a:path>
            </a:pathLst>
          </a:custGeom>
          <a:solidFill>
            <a:srgbClr val="8453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271889" y="5366765"/>
            <a:ext cx="94488" cy="230124"/>
          </a:xfrm>
          <a:custGeom>
            <a:avLst/>
            <a:gdLst/>
            <a:ahLst/>
            <a:cxnLst/>
            <a:rect l="l" t="t" r="r" b="b"/>
            <a:pathLst>
              <a:path w="94488" h="230124">
                <a:moveTo>
                  <a:pt x="0" y="5334"/>
                </a:moveTo>
                <a:lnTo>
                  <a:pt x="22860" y="102108"/>
                </a:lnTo>
                <a:lnTo>
                  <a:pt x="31242" y="153162"/>
                </a:lnTo>
                <a:lnTo>
                  <a:pt x="36576" y="190500"/>
                </a:lnTo>
                <a:lnTo>
                  <a:pt x="41148" y="230124"/>
                </a:lnTo>
                <a:lnTo>
                  <a:pt x="67056" y="230124"/>
                </a:lnTo>
                <a:lnTo>
                  <a:pt x="94488" y="220980"/>
                </a:lnTo>
                <a:lnTo>
                  <a:pt x="90678" y="153162"/>
                </a:lnTo>
                <a:lnTo>
                  <a:pt x="92964" y="75438"/>
                </a:lnTo>
                <a:lnTo>
                  <a:pt x="79248" y="0"/>
                </a:lnTo>
                <a:lnTo>
                  <a:pt x="51816" y="0"/>
                </a:lnTo>
                <a:lnTo>
                  <a:pt x="0" y="5334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68269" y="5387339"/>
            <a:ext cx="102108" cy="234696"/>
          </a:xfrm>
          <a:custGeom>
            <a:avLst/>
            <a:gdLst/>
            <a:ahLst/>
            <a:cxnLst/>
            <a:rect l="l" t="t" r="r" b="b"/>
            <a:pathLst>
              <a:path w="102107" h="234696">
                <a:moveTo>
                  <a:pt x="0" y="6858"/>
                </a:moveTo>
                <a:lnTo>
                  <a:pt x="1524" y="64770"/>
                </a:lnTo>
                <a:lnTo>
                  <a:pt x="23622" y="153162"/>
                </a:lnTo>
                <a:lnTo>
                  <a:pt x="47244" y="234696"/>
                </a:lnTo>
                <a:lnTo>
                  <a:pt x="70104" y="227838"/>
                </a:lnTo>
                <a:lnTo>
                  <a:pt x="102108" y="220980"/>
                </a:lnTo>
                <a:lnTo>
                  <a:pt x="85344" y="143256"/>
                </a:lnTo>
                <a:lnTo>
                  <a:pt x="80010" y="0"/>
                </a:lnTo>
                <a:lnTo>
                  <a:pt x="57912" y="0"/>
                </a:lnTo>
                <a:lnTo>
                  <a:pt x="0" y="6858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20897" y="4491989"/>
            <a:ext cx="198882" cy="445008"/>
          </a:xfrm>
          <a:custGeom>
            <a:avLst/>
            <a:gdLst/>
            <a:ahLst/>
            <a:cxnLst/>
            <a:rect l="l" t="t" r="r" b="b"/>
            <a:pathLst>
              <a:path w="198881" h="445008">
                <a:moveTo>
                  <a:pt x="22097" y="10668"/>
                </a:moveTo>
                <a:lnTo>
                  <a:pt x="0" y="49530"/>
                </a:lnTo>
                <a:lnTo>
                  <a:pt x="35814" y="54102"/>
                </a:lnTo>
                <a:lnTo>
                  <a:pt x="94488" y="86868"/>
                </a:lnTo>
                <a:lnTo>
                  <a:pt x="128778" y="185166"/>
                </a:lnTo>
                <a:lnTo>
                  <a:pt x="115062" y="281940"/>
                </a:lnTo>
                <a:lnTo>
                  <a:pt x="83820" y="435102"/>
                </a:lnTo>
                <a:lnTo>
                  <a:pt x="121920" y="445008"/>
                </a:lnTo>
                <a:lnTo>
                  <a:pt x="169164" y="428244"/>
                </a:lnTo>
                <a:lnTo>
                  <a:pt x="193548" y="406146"/>
                </a:lnTo>
                <a:lnTo>
                  <a:pt x="198882" y="393954"/>
                </a:lnTo>
                <a:lnTo>
                  <a:pt x="169164" y="393954"/>
                </a:lnTo>
                <a:lnTo>
                  <a:pt x="152400" y="384048"/>
                </a:lnTo>
                <a:lnTo>
                  <a:pt x="148590" y="319278"/>
                </a:lnTo>
                <a:lnTo>
                  <a:pt x="164592" y="237744"/>
                </a:lnTo>
                <a:lnTo>
                  <a:pt x="179832" y="156210"/>
                </a:lnTo>
                <a:lnTo>
                  <a:pt x="166116" y="96774"/>
                </a:lnTo>
                <a:lnTo>
                  <a:pt x="157734" y="56388"/>
                </a:lnTo>
                <a:lnTo>
                  <a:pt x="133350" y="27432"/>
                </a:lnTo>
                <a:lnTo>
                  <a:pt x="108204" y="8382"/>
                </a:lnTo>
                <a:lnTo>
                  <a:pt x="75438" y="0"/>
                </a:lnTo>
                <a:lnTo>
                  <a:pt x="22097" y="10668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69843" y="4541520"/>
            <a:ext cx="182880" cy="431292"/>
          </a:xfrm>
          <a:custGeom>
            <a:avLst/>
            <a:gdLst/>
            <a:ahLst/>
            <a:cxnLst/>
            <a:rect l="l" t="t" r="r" b="b"/>
            <a:pathLst>
              <a:path w="182879" h="431291">
                <a:moveTo>
                  <a:pt x="41148" y="0"/>
                </a:moveTo>
                <a:lnTo>
                  <a:pt x="9906" y="55626"/>
                </a:lnTo>
                <a:lnTo>
                  <a:pt x="0" y="89916"/>
                </a:lnTo>
                <a:lnTo>
                  <a:pt x="19050" y="108966"/>
                </a:lnTo>
                <a:lnTo>
                  <a:pt x="9906" y="224028"/>
                </a:lnTo>
                <a:lnTo>
                  <a:pt x="12192" y="400812"/>
                </a:lnTo>
                <a:lnTo>
                  <a:pt x="37338" y="429768"/>
                </a:lnTo>
                <a:lnTo>
                  <a:pt x="90678" y="431292"/>
                </a:lnTo>
                <a:lnTo>
                  <a:pt x="119634" y="422909"/>
                </a:lnTo>
                <a:lnTo>
                  <a:pt x="136398" y="384048"/>
                </a:lnTo>
                <a:lnTo>
                  <a:pt x="160782" y="283464"/>
                </a:lnTo>
                <a:lnTo>
                  <a:pt x="182880" y="147828"/>
                </a:lnTo>
                <a:lnTo>
                  <a:pt x="170688" y="77723"/>
                </a:lnTo>
                <a:lnTo>
                  <a:pt x="152400" y="38861"/>
                </a:lnTo>
                <a:lnTo>
                  <a:pt x="126492" y="18287"/>
                </a:lnTo>
                <a:lnTo>
                  <a:pt x="90678" y="8381"/>
                </a:lnTo>
                <a:lnTo>
                  <a:pt x="41148" y="0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578225" y="4848606"/>
            <a:ext cx="101346" cy="51054"/>
          </a:xfrm>
          <a:custGeom>
            <a:avLst/>
            <a:gdLst/>
            <a:ahLst/>
            <a:cxnLst/>
            <a:rect l="l" t="t" r="r" b="b"/>
            <a:pathLst>
              <a:path w="101346" h="51053">
                <a:moveTo>
                  <a:pt x="0" y="12191"/>
                </a:moveTo>
                <a:lnTo>
                  <a:pt x="5334" y="51053"/>
                </a:lnTo>
                <a:lnTo>
                  <a:pt x="82296" y="39623"/>
                </a:lnTo>
                <a:lnTo>
                  <a:pt x="101346" y="15239"/>
                </a:lnTo>
                <a:lnTo>
                  <a:pt x="71628" y="0"/>
                </a:lnTo>
                <a:lnTo>
                  <a:pt x="34290" y="2285"/>
                </a:lnTo>
                <a:lnTo>
                  <a:pt x="0" y="12191"/>
                </a:lnTo>
                <a:close/>
              </a:path>
            </a:pathLst>
          </a:custGeom>
          <a:solidFill>
            <a:srgbClr val="F219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95751" y="4590287"/>
            <a:ext cx="103632" cy="42671"/>
          </a:xfrm>
          <a:custGeom>
            <a:avLst/>
            <a:gdLst/>
            <a:ahLst/>
            <a:cxnLst/>
            <a:rect l="l" t="t" r="r" b="b"/>
            <a:pathLst>
              <a:path w="103631" h="42672">
                <a:moveTo>
                  <a:pt x="0" y="17525"/>
                </a:moveTo>
                <a:lnTo>
                  <a:pt x="11430" y="34289"/>
                </a:lnTo>
                <a:lnTo>
                  <a:pt x="40386" y="42671"/>
                </a:lnTo>
                <a:lnTo>
                  <a:pt x="64769" y="42671"/>
                </a:lnTo>
                <a:lnTo>
                  <a:pt x="86868" y="32765"/>
                </a:lnTo>
                <a:lnTo>
                  <a:pt x="103632" y="13715"/>
                </a:lnTo>
                <a:lnTo>
                  <a:pt x="81534" y="3809"/>
                </a:lnTo>
                <a:lnTo>
                  <a:pt x="45720" y="0"/>
                </a:lnTo>
                <a:lnTo>
                  <a:pt x="0" y="175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322193" y="5001767"/>
            <a:ext cx="141731" cy="215646"/>
          </a:xfrm>
          <a:custGeom>
            <a:avLst/>
            <a:gdLst/>
            <a:ahLst/>
            <a:cxnLst/>
            <a:rect l="l" t="t" r="r" b="b"/>
            <a:pathLst>
              <a:path w="141731" h="215646">
                <a:moveTo>
                  <a:pt x="64769" y="9906"/>
                </a:moveTo>
                <a:lnTo>
                  <a:pt x="59435" y="0"/>
                </a:lnTo>
                <a:lnTo>
                  <a:pt x="51053" y="8382"/>
                </a:lnTo>
                <a:lnTo>
                  <a:pt x="30479" y="27432"/>
                </a:lnTo>
                <a:lnTo>
                  <a:pt x="51053" y="66294"/>
                </a:lnTo>
                <a:lnTo>
                  <a:pt x="60959" y="98298"/>
                </a:lnTo>
                <a:lnTo>
                  <a:pt x="49529" y="124206"/>
                </a:lnTo>
                <a:lnTo>
                  <a:pt x="0" y="182118"/>
                </a:lnTo>
                <a:lnTo>
                  <a:pt x="32003" y="215646"/>
                </a:lnTo>
                <a:lnTo>
                  <a:pt x="51053" y="208788"/>
                </a:lnTo>
                <a:lnTo>
                  <a:pt x="141731" y="131064"/>
                </a:lnTo>
                <a:lnTo>
                  <a:pt x="141731" y="95250"/>
                </a:lnTo>
                <a:lnTo>
                  <a:pt x="107441" y="44196"/>
                </a:lnTo>
                <a:lnTo>
                  <a:pt x="88391" y="9906"/>
                </a:lnTo>
                <a:lnTo>
                  <a:pt x="64769" y="9906"/>
                </a:lnTo>
                <a:close/>
              </a:path>
            </a:pathLst>
          </a:custGeom>
          <a:solidFill>
            <a:srgbClr val="C94C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127121" y="5146547"/>
            <a:ext cx="266700" cy="254508"/>
          </a:xfrm>
          <a:custGeom>
            <a:avLst/>
            <a:gdLst/>
            <a:ahLst/>
            <a:cxnLst/>
            <a:rect l="l" t="t" r="r" b="b"/>
            <a:pathLst>
              <a:path w="266700" h="254508">
                <a:moveTo>
                  <a:pt x="78486" y="22097"/>
                </a:moveTo>
                <a:lnTo>
                  <a:pt x="1524" y="37337"/>
                </a:lnTo>
                <a:lnTo>
                  <a:pt x="0" y="83057"/>
                </a:lnTo>
                <a:lnTo>
                  <a:pt x="0" y="154685"/>
                </a:lnTo>
                <a:lnTo>
                  <a:pt x="1524" y="254508"/>
                </a:lnTo>
                <a:lnTo>
                  <a:pt x="108966" y="246126"/>
                </a:lnTo>
                <a:lnTo>
                  <a:pt x="150114" y="237744"/>
                </a:lnTo>
                <a:lnTo>
                  <a:pt x="201930" y="227075"/>
                </a:lnTo>
                <a:lnTo>
                  <a:pt x="266700" y="214121"/>
                </a:lnTo>
                <a:lnTo>
                  <a:pt x="251460" y="116585"/>
                </a:lnTo>
                <a:lnTo>
                  <a:pt x="242316" y="72389"/>
                </a:lnTo>
                <a:lnTo>
                  <a:pt x="227076" y="67817"/>
                </a:lnTo>
                <a:lnTo>
                  <a:pt x="195072" y="37337"/>
                </a:lnTo>
                <a:lnTo>
                  <a:pt x="220218" y="11429"/>
                </a:lnTo>
                <a:lnTo>
                  <a:pt x="210312" y="0"/>
                </a:lnTo>
                <a:lnTo>
                  <a:pt x="167640" y="3047"/>
                </a:lnTo>
                <a:lnTo>
                  <a:pt x="78486" y="22097"/>
                </a:lnTo>
                <a:close/>
              </a:path>
            </a:pathLst>
          </a:custGeom>
          <a:solidFill>
            <a:srgbClr val="A23D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414395" y="5098541"/>
            <a:ext cx="59436" cy="70104"/>
          </a:xfrm>
          <a:custGeom>
            <a:avLst/>
            <a:gdLst/>
            <a:ahLst/>
            <a:cxnLst/>
            <a:rect l="l" t="t" r="r" b="b"/>
            <a:pathLst>
              <a:path w="59435" h="70103">
                <a:moveTo>
                  <a:pt x="32003" y="63246"/>
                </a:moveTo>
                <a:lnTo>
                  <a:pt x="59435" y="19050"/>
                </a:lnTo>
                <a:lnTo>
                  <a:pt x="49529" y="0"/>
                </a:lnTo>
                <a:lnTo>
                  <a:pt x="16763" y="10668"/>
                </a:lnTo>
                <a:lnTo>
                  <a:pt x="1523" y="16764"/>
                </a:lnTo>
                <a:lnTo>
                  <a:pt x="1523" y="23622"/>
                </a:lnTo>
                <a:lnTo>
                  <a:pt x="22097" y="27432"/>
                </a:lnTo>
                <a:lnTo>
                  <a:pt x="15239" y="32766"/>
                </a:lnTo>
                <a:lnTo>
                  <a:pt x="3047" y="42672"/>
                </a:lnTo>
                <a:lnTo>
                  <a:pt x="0" y="49530"/>
                </a:lnTo>
                <a:lnTo>
                  <a:pt x="8381" y="49530"/>
                </a:lnTo>
                <a:lnTo>
                  <a:pt x="22097" y="48006"/>
                </a:lnTo>
                <a:lnTo>
                  <a:pt x="15239" y="57912"/>
                </a:lnTo>
                <a:lnTo>
                  <a:pt x="15239" y="70104"/>
                </a:lnTo>
                <a:lnTo>
                  <a:pt x="22097" y="67818"/>
                </a:lnTo>
                <a:lnTo>
                  <a:pt x="32003" y="63246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319907" y="4974335"/>
            <a:ext cx="65532" cy="49529"/>
          </a:xfrm>
          <a:custGeom>
            <a:avLst/>
            <a:gdLst/>
            <a:ahLst/>
            <a:cxnLst/>
            <a:rect l="l" t="t" r="r" b="b"/>
            <a:pathLst>
              <a:path w="65531" h="49529">
                <a:moveTo>
                  <a:pt x="58674" y="2286"/>
                </a:moveTo>
                <a:lnTo>
                  <a:pt x="12192" y="0"/>
                </a:lnTo>
                <a:lnTo>
                  <a:pt x="0" y="3810"/>
                </a:lnTo>
                <a:lnTo>
                  <a:pt x="0" y="12192"/>
                </a:lnTo>
                <a:lnTo>
                  <a:pt x="20574" y="13716"/>
                </a:lnTo>
                <a:lnTo>
                  <a:pt x="12192" y="24384"/>
                </a:lnTo>
                <a:lnTo>
                  <a:pt x="2286" y="32766"/>
                </a:lnTo>
                <a:lnTo>
                  <a:pt x="2286" y="37338"/>
                </a:lnTo>
                <a:lnTo>
                  <a:pt x="24384" y="31242"/>
                </a:lnTo>
                <a:lnTo>
                  <a:pt x="32766" y="25908"/>
                </a:lnTo>
                <a:lnTo>
                  <a:pt x="24384" y="41148"/>
                </a:lnTo>
                <a:lnTo>
                  <a:pt x="25908" y="48006"/>
                </a:lnTo>
                <a:lnTo>
                  <a:pt x="32766" y="49530"/>
                </a:lnTo>
                <a:lnTo>
                  <a:pt x="46482" y="42672"/>
                </a:lnTo>
                <a:lnTo>
                  <a:pt x="65532" y="20574"/>
                </a:lnTo>
                <a:lnTo>
                  <a:pt x="58674" y="2286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880995" y="4850891"/>
            <a:ext cx="500634" cy="339852"/>
          </a:xfrm>
          <a:custGeom>
            <a:avLst/>
            <a:gdLst/>
            <a:ahLst/>
            <a:cxnLst/>
            <a:rect l="l" t="t" r="r" b="b"/>
            <a:pathLst>
              <a:path w="500633" h="339851">
                <a:moveTo>
                  <a:pt x="217169" y="8382"/>
                </a:moveTo>
                <a:lnTo>
                  <a:pt x="170687" y="18288"/>
                </a:lnTo>
                <a:lnTo>
                  <a:pt x="136397" y="51054"/>
                </a:lnTo>
                <a:lnTo>
                  <a:pt x="104393" y="96774"/>
                </a:lnTo>
                <a:lnTo>
                  <a:pt x="70103" y="140970"/>
                </a:lnTo>
                <a:lnTo>
                  <a:pt x="0" y="275082"/>
                </a:lnTo>
                <a:lnTo>
                  <a:pt x="34289" y="300228"/>
                </a:lnTo>
                <a:lnTo>
                  <a:pt x="80009" y="236220"/>
                </a:lnTo>
                <a:lnTo>
                  <a:pt x="137921" y="171450"/>
                </a:lnTo>
                <a:lnTo>
                  <a:pt x="201167" y="98298"/>
                </a:lnTo>
                <a:lnTo>
                  <a:pt x="249173" y="77724"/>
                </a:lnTo>
                <a:lnTo>
                  <a:pt x="237743" y="169926"/>
                </a:lnTo>
                <a:lnTo>
                  <a:pt x="221741" y="339852"/>
                </a:lnTo>
                <a:lnTo>
                  <a:pt x="326135" y="320802"/>
                </a:lnTo>
                <a:lnTo>
                  <a:pt x="456437" y="295656"/>
                </a:lnTo>
                <a:lnTo>
                  <a:pt x="404621" y="120396"/>
                </a:lnTo>
                <a:lnTo>
                  <a:pt x="413765" y="106680"/>
                </a:lnTo>
                <a:lnTo>
                  <a:pt x="437387" y="120396"/>
                </a:lnTo>
                <a:lnTo>
                  <a:pt x="452627" y="121920"/>
                </a:lnTo>
                <a:lnTo>
                  <a:pt x="500633" y="121919"/>
                </a:lnTo>
                <a:lnTo>
                  <a:pt x="485393" y="89915"/>
                </a:lnTo>
                <a:lnTo>
                  <a:pt x="464819" y="55625"/>
                </a:lnTo>
                <a:lnTo>
                  <a:pt x="437387" y="30479"/>
                </a:lnTo>
                <a:lnTo>
                  <a:pt x="389381" y="3047"/>
                </a:lnTo>
                <a:lnTo>
                  <a:pt x="371093" y="26669"/>
                </a:lnTo>
                <a:lnTo>
                  <a:pt x="338327" y="48767"/>
                </a:lnTo>
                <a:lnTo>
                  <a:pt x="323087" y="44195"/>
                </a:lnTo>
                <a:lnTo>
                  <a:pt x="300989" y="25145"/>
                </a:lnTo>
                <a:lnTo>
                  <a:pt x="275081" y="0"/>
                </a:lnTo>
                <a:lnTo>
                  <a:pt x="217169" y="8382"/>
                </a:lnTo>
                <a:close/>
              </a:path>
            </a:pathLst>
          </a:custGeom>
          <a:solidFill>
            <a:srgbClr val="C94C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050159" y="4491989"/>
            <a:ext cx="273558" cy="307848"/>
          </a:xfrm>
          <a:custGeom>
            <a:avLst/>
            <a:gdLst/>
            <a:ahLst/>
            <a:cxnLst/>
            <a:rect l="l" t="t" r="r" b="b"/>
            <a:pathLst>
              <a:path w="273557" h="307848">
                <a:moveTo>
                  <a:pt x="254508" y="1524"/>
                </a:moveTo>
                <a:lnTo>
                  <a:pt x="217170" y="0"/>
                </a:lnTo>
                <a:lnTo>
                  <a:pt x="204978" y="12192"/>
                </a:lnTo>
                <a:lnTo>
                  <a:pt x="184404" y="1524"/>
                </a:lnTo>
                <a:lnTo>
                  <a:pt x="174498" y="15240"/>
                </a:lnTo>
                <a:lnTo>
                  <a:pt x="143256" y="19050"/>
                </a:lnTo>
                <a:lnTo>
                  <a:pt x="134874" y="44196"/>
                </a:lnTo>
                <a:lnTo>
                  <a:pt x="138684" y="59436"/>
                </a:lnTo>
                <a:lnTo>
                  <a:pt x="122682" y="64770"/>
                </a:lnTo>
                <a:lnTo>
                  <a:pt x="115824" y="76200"/>
                </a:lnTo>
                <a:lnTo>
                  <a:pt x="122682" y="88392"/>
                </a:lnTo>
                <a:lnTo>
                  <a:pt x="108966" y="95250"/>
                </a:lnTo>
                <a:lnTo>
                  <a:pt x="108966" y="112014"/>
                </a:lnTo>
                <a:lnTo>
                  <a:pt x="99060" y="117348"/>
                </a:lnTo>
                <a:lnTo>
                  <a:pt x="75438" y="127254"/>
                </a:lnTo>
                <a:lnTo>
                  <a:pt x="63246" y="175260"/>
                </a:lnTo>
                <a:lnTo>
                  <a:pt x="28956" y="173736"/>
                </a:lnTo>
                <a:lnTo>
                  <a:pt x="0" y="200406"/>
                </a:lnTo>
                <a:lnTo>
                  <a:pt x="0" y="241554"/>
                </a:lnTo>
                <a:lnTo>
                  <a:pt x="34290" y="258318"/>
                </a:lnTo>
                <a:lnTo>
                  <a:pt x="57912" y="256794"/>
                </a:lnTo>
                <a:lnTo>
                  <a:pt x="63246" y="277368"/>
                </a:lnTo>
                <a:lnTo>
                  <a:pt x="78486" y="280416"/>
                </a:lnTo>
                <a:lnTo>
                  <a:pt x="86868" y="300990"/>
                </a:lnTo>
                <a:lnTo>
                  <a:pt x="108966" y="307848"/>
                </a:lnTo>
                <a:lnTo>
                  <a:pt x="155448" y="132588"/>
                </a:lnTo>
                <a:lnTo>
                  <a:pt x="185928" y="59436"/>
                </a:lnTo>
                <a:lnTo>
                  <a:pt x="211836" y="57912"/>
                </a:lnTo>
                <a:lnTo>
                  <a:pt x="244602" y="67818"/>
                </a:lnTo>
                <a:lnTo>
                  <a:pt x="261366" y="67818"/>
                </a:lnTo>
                <a:lnTo>
                  <a:pt x="273558" y="42672"/>
                </a:lnTo>
                <a:lnTo>
                  <a:pt x="273558" y="16764"/>
                </a:lnTo>
                <a:lnTo>
                  <a:pt x="254508" y="1524"/>
                </a:lnTo>
                <a:close/>
              </a:path>
            </a:pathLst>
          </a:custGeom>
          <a:solidFill>
            <a:srgbClr val="D898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159125" y="4546091"/>
            <a:ext cx="167639" cy="355854"/>
          </a:xfrm>
          <a:custGeom>
            <a:avLst/>
            <a:gdLst/>
            <a:ahLst/>
            <a:cxnLst/>
            <a:rect l="l" t="t" r="r" b="b"/>
            <a:pathLst>
              <a:path w="167640" h="355853">
                <a:moveTo>
                  <a:pt x="109727" y="0"/>
                </a:moveTo>
                <a:lnTo>
                  <a:pt x="82295" y="5334"/>
                </a:lnTo>
                <a:lnTo>
                  <a:pt x="54863" y="57911"/>
                </a:lnTo>
                <a:lnTo>
                  <a:pt x="3809" y="243078"/>
                </a:lnTo>
                <a:lnTo>
                  <a:pt x="0" y="304800"/>
                </a:lnTo>
                <a:lnTo>
                  <a:pt x="27432" y="343662"/>
                </a:lnTo>
                <a:lnTo>
                  <a:pt x="54864" y="355854"/>
                </a:lnTo>
                <a:lnTo>
                  <a:pt x="73914" y="352044"/>
                </a:lnTo>
                <a:lnTo>
                  <a:pt x="108204" y="314706"/>
                </a:lnTo>
                <a:lnTo>
                  <a:pt x="123444" y="268986"/>
                </a:lnTo>
                <a:lnTo>
                  <a:pt x="135636" y="204215"/>
                </a:lnTo>
                <a:lnTo>
                  <a:pt x="138684" y="153162"/>
                </a:lnTo>
                <a:lnTo>
                  <a:pt x="157734" y="139446"/>
                </a:lnTo>
                <a:lnTo>
                  <a:pt x="167639" y="119634"/>
                </a:lnTo>
                <a:lnTo>
                  <a:pt x="160781" y="73152"/>
                </a:lnTo>
                <a:lnTo>
                  <a:pt x="152399" y="38100"/>
                </a:lnTo>
                <a:lnTo>
                  <a:pt x="149351" y="16002"/>
                </a:lnTo>
                <a:lnTo>
                  <a:pt x="109727" y="0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195701" y="4784597"/>
            <a:ext cx="86868" cy="52578"/>
          </a:xfrm>
          <a:custGeom>
            <a:avLst/>
            <a:gdLst/>
            <a:ahLst/>
            <a:cxnLst/>
            <a:rect l="l" t="t" r="r" b="b"/>
            <a:pathLst>
              <a:path w="86868" h="52577">
                <a:moveTo>
                  <a:pt x="86868" y="15239"/>
                </a:moveTo>
                <a:lnTo>
                  <a:pt x="63246" y="0"/>
                </a:lnTo>
                <a:lnTo>
                  <a:pt x="16764" y="1523"/>
                </a:lnTo>
                <a:lnTo>
                  <a:pt x="0" y="16763"/>
                </a:lnTo>
                <a:lnTo>
                  <a:pt x="38862" y="52577"/>
                </a:lnTo>
                <a:lnTo>
                  <a:pt x="83058" y="44195"/>
                </a:lnTo>
                <a:lnTo>
                  <a:pt x="86868" y="15239"/>
                </a:lnTo>
                <a:close/>
              </a:path>
            </a:pathLst>
          </a:custGeom>
          <a:solidFill>
            <a:srgbClr val="FE47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229217" y="4610861"/>
            <a:ext cx="80772" cy="42672"/>
          </a:xfrm>
          <a:custGeom>
            <a:avLst/>
            <a:gdLst/>
            <a:ahLst/>
            <a:cxnLst/>
            <a:rect l="l" t="t" r="r" b="b"/>
            <a:pathLst>
              <a:path w="80772" h="42672">
                <a:moveTo>
                  <a:pt x="80772" y="27432"/>
                </a:moveTo>
                <a:lnTo>
                  <a:pt x="65532" y="10668"/>
                </a:lnTo>
                <a:lnTo>
                  <a:pt x="36576" y="0"/>
                </a:lnTo>
                <a:lnTo>
                  <a:pt x="12192" y="3810"/>
                </a:lnTo>
                <a:lnTo>
                  <a:pt x="0" y="6858"/>
                </a:lnTo>
                <a:lnTo>
                  <a:pt x="2286" y="22098"/>
                </a:lnTo>
                <a:lnTo>
                  <a:pt x="27432" y="37338"/>
                </a:lnTo>
                <a:lnTo>
                  <a:pt x="58674" y="42672"/>
                </a:lnTo>
                <a:lnTo>
                  <a:pt x="80772" y="2743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807081" y="4770882"/>
            <a:ext cx="94488" cy="92963"/>
          </a:xfrm>
          <a:custGeom>
            <a:avLst/>
            <a:gdLst/>
            <a:ahLst/>
            <a:cxnLst/>
            <a:rect l="l" t="t" r="r" b="b"/>
            <a:pathLst>
              <a:path w="94488" h="92963">
                <a:moveTo>
                  <a:pt x="48006" y="92963"/>
                </a:moveTo>
                <a:lnTo>
                  <a:pt x="71628" y="80009"/>
                </a:lnTo>
                <a:lnTo>
                  <a:pt x="94488" y="60959"/>
                </a:lnTo>
                <a:lnTo>
                  <a:pt x="90678" y="42671"/>
                </a:lnTo>
                <a:lnTo>
                  <a:pt x="49530" y="57911"/>
                </a:lnTo>
                <a:lnTo>
                  <a:pt x="57912" y="38861"/>
                </a:lnTo>
                <a:lnTo>
                  <a:pt x="70104" y="22097"/>
                </a:lnTo>
                <a:lnTo>
                  <a:pt x="61722" y="11429"/>
                </a:lnTo>
                <a:lnTo>
                  <a:pt x="39624" y="33527"/>
                </a:lnTo>
                <a:lnTo>
                  <a:pt x="35813" y="11429"/>
                </a:lnTo>
                <a:lnTo>
                  <a:pt x="27431" y="0"/>
                </a:lnTo>
                <a:lnTo>
                  <a:pt x="15239" y="25145"/>
                </a:lnTo>
                <a:lnTo>
                  <a:pt x="0" y="67817"/>
                </a:lnTo>
                <a:lnTo>
                  <a:pt x="48006" y="92963"/>
                </a:lnTo>
                <a:close/>
              </a:path>
            </a:pathLst>
          </a:custGeom>
          <a:solidFill>
            <a:srgbClr val="FEC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801747" y="4764023"/>
            <a:ext cx="108204" cy="108966"/>
          </a:xfrm>
          <a:custGeom>
            <a:avLst/>
            <a:gdLst/>
            <a:ahLst/>
            <a:cxnLst/>
            <a:rect l="l" t="t" r="r" b="b"/>
            <a:pathLst>
              <a:path w="108203" h="108965">
                <a:moveTo>
                  <a:pt x="108204" y="59436"/>
                </a:moveTo>
                <a:lnTo>
                  <a:pt x="104394" y="51053"/>
                </a:lnTo>
                <a:lnTo>
                  <a:pt x="94488" y="49529"/>
                </a:lnTo>
                <a:lnTo>
                  <a:pt x="83820" y="49529"/>
                </a:lnTo>
                <a:lnTo>
                  <a:pt x="63246" y="60960"/>
                </a:lnTo>
                <a:lnTo>
                  <a:pt x="68580" y="51053"/>
                </a:lnTo>
                <a:lnTo>
                  <a:pt x="86106" y="35813"/>
                </a:lnTo>
                <a:lnTo>
                  <a:pt x="83820" y="25146"/>
                </a:lnTo>
                <a:lnTo>
                  <a:pt x="73914" y="18287"/>
                </a:lnTo>
                <a:lnTo>
                  <a:pt x="65532" y="18287"/>
                </a:lnTo>
                <a:lnTo>
                  <a:pt x="46482" y="37337"/>
                </a:lnTo>
                <a:lnTo>
                  <a:pt x="48006" y="22098"/>
                </a:lnTo>
                <a:lnTo>
                  <a:pt x="48006" y="6858"/>
                </a:lnTo>
                <a:lnTo>
                  <a:pt x="41148" y="0"/>
                </a:lnTo>
                <a:lnTo>
                  <a:pt x="32765" y="5333"/>
                </a:lnTo>
                <a:lnTo>
                  <a:pt x="24383" y="15240"/>
                </a:lnTo>
                <a:lnTo>
                  <a:pt x="13715" y="27432"/>
                </a:lnTo>
                <a:lnTo>
                  <a:pt x="6857" y="49530"/>
                </a:lnTo>
                <a:lnTo>
                  <a:pt x="0" y="76200"/>
                </a:lnTo>
                <a:lnTo>
                  <a:pt x="10668" y="86868"/>
                </a:lnTo>
                <a:lnTo>
                  <a:pt x="20574" y="60960"/>
                </a:lnTo>
                <a:lnTo>
                  <a:pt x="24383" y="44196"/>
                </a:lnTo>
                <a:lnTo>
                  <a:pt x="25908" y="30480"/>
                </a:lnTo>
                <a:lnTo>
                  <a:pt x="32765" y="18287"/>
                </a:lnTo>
                <a:lnTo>
                  <a:pt x="36575" y="27432"/>
                </a:lnTo>
                <a:lnTo>
                  <a:pt x="34290" y="42672"/>
                </a:lnTo>
                <a:lnTo>
                  <a:pt x="41148" y="55626"/>
                </a:lnTo>
                <a:lnTo>
                  <a:pt x="58674" y="35813"/>
                </a:lnTo>
                <a:lnTo>
                  <a:pt x="65532" y="28955"/>
                </a:lnTo>
                <a:lnTo>
                  <a:pt x="68580" y="38861"/>
                </a:lnTo>
                <a:lnTo>
                  <a:pt x="56388" y="51053"/>
                </a:lnTo>
                <a:lnTo>
                  <a:pt x="51816" y="62484"/>
                </a:lnTo>
                <a:lnTo>
                  <a:pt x="48006" y="76200"/>
                </a:lnTo>
                <a:lnTo>
                  <a:pt x="63246" y="69342"/>
                </a:lnTo>
                <a:lnTo>
                  <a:pt x="82296" y="59436"/>
                </a:lnTo>
                <a:lnTo>
                  <a:pt x="94488" y="62484"/>
                </a:lnTo>
                <a:lnTo>
                  <a:pt x="90678" y="74676"/>
                </a:lnTo>
                <a:lnTo>
                  <a:pt x="76962" y="86868"/>
                </a:lnTo>
                <a:lnTo>
                  <a:pt x="63246" y="91439"/>
                </a:lnTo>
                <a:lnTo>
                  <a:pt x="49530" y="98298"/>
                </a:lnTo>
                <a:lnTo>
                  <a:pt x="56388" y="108966"/>
                </a:lnTo>
                <a:lnTo>
                  <a:pt x="83820" y="93725"/>
                </a:lnTo>
                <a:lnTo>
                  <a:pt x="106680" y="77723"/>
                </a:lnTo>
                <a:lnTo>
                  <a:pt x="108204" y="59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92719" y="5276849"/>
            <a:ext cx="81534" cy="80010"/>
          </a:xfrm>
          <a:custGeom>
            <a:avLst/>
            <a:gdLst/>
            <a:ahLst/>
            <a:cxnLst/>
            <a:rect l="l" t="t" r="r" b="b"/>
            <a:pathLst>
              <a:path w="81533" h="80010">
                <a:moveTo>
                  <a:pt x="0" y="41148"/>
                </a:moveTo>
                <a:lnTo>
                  <a:pt x="11429" y="42672"/>
                </a:lnTo>
                <a:lnTo>
                  <a:pt x="30479" y="39624"/>
                </a:lnTo>
                <a:lnTo>
                  <a:pt x="20573" y="64769"/>
                </a:lnTo>
                <a:lnTo>
                  <a:pt x="30479" y="70104"/>
                </a:lnTo>
                <a:lnTo>
                  <a:pt x="38861" y="54864"/>
                </a:lnTo>
                <a:lnTo>
                  <a:pt x="52577" y="41148"/>
                </a:lnTo>
                <a:lnTo>
                  <a:pt x="52577" y="80010"/>
                </a:lnTo>
                <a:lnTo>
                  <a:pt x="67817" y="76962"/>
                </a:lnTo>
                <a:lnTo>
                  <a:pt x="78485" y="54864"/>
                </a:lnTo>
                <a:lnTo>
                  <a:pt x="81533" y="30480"/>
                </a:lnTo>
                <a:lnTo>
                  <a:pt x="48005" y="0"/>
                </a:lnTo>
                <a:lnTo>
                  <a:pt x="16763" y="24384"/>
                </a:lnTo>
                <a:lnTo>
                  <a:pt x="0" y="41148"/>
                </a:lnTo>
                <a:close/>
              </a:path>
            </a:pathLst>
          </a:custGeom>
          <a:solidFill>
            <a:srgbClr val="FEC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88909" y="5273801"/>
            <a:ext cx="92201" cy="89916"/>
          </a:xfrm>
          <a:custGeom>
            <a:avLst/>
            <a:gdLst/>
            <a:ahLst/>
            <a:cxnLst/>
            <a:rect l="l" t="t" r="r" b="b"/>
            <a:pathLst>
              <a:path w="92201" h="89915">
                <a:moveTo>
                  <a:pt x="32765" y="45720"/>
                </a:moveTo>
                <a:lnTo>
                  <a:pt x="25907" y="55626"/>
                </a:lnTo>
                <a:lnTo>
                  <a:pt x="22097" y="67818"/>
                </a:lnTo>
                <a:lnTo>
                  <a:pt x="25907" y="73152"/>
                </a:lnTo>
                <a:lnTo>
                  <a:pt x="32765" y="80010"/>
                </a:lnTo>
                <a:lnTo>
                  <a:pt x="42671" y="80010"/>
                </a:lnTo>
                <a:lnTo>
                  <a:pt x="49529" y="59436"/>
                </a:lnTo>
                <a:lnTo>
                  <a:pt x="56387" y="52577"/>
                </a:lnTo>
                <a:lnTo>
                  <a:pt x="53339" y="73152"/>
                </a:lnTo>
                <a:lnTo>
                  <a:pt x="56387" y="81534"/>
                </a:lnTo>
                <a:lnTo>
                  <a:pt x="58673" y="88392"/>
                </a:lnTo>
                <a:lnTo>
                  <a:pt x="68579" y="89916"/>
                </a:lnTo>
                <a:lnTo>
                  <a:pt x="82295" y="83058"/>
                </a:lnTo>
                <a:lnTo>
                  <a:pt x="87629" y="60960"/>
                </a:lnTo>
                <a:lnTo>
                  <a:pt x="92201" y="33528"/>
                </a:lnTo>
                <a:lnTo>
                  <a:pt x="83819" y="32004"/>
                </a:lnTo>
                <a:lnTo>
                  <a:pt x="82295" y="44196"/>
                </a:lnTo>
                <a:lnTo>
                  <a:pt x="80771" y="57912"/>
                </a:lnTo>
                <a:lnTo>
                  <a:pt x="75437" y="71628"/>
                </a:lnTo>
                <a:lnTo>
                  <a:pt x="67055" y="77724"/>
                </a:lnTo>
                <a:lnTo>
                  <a:pt x="60197" y="67818"/>
                </a:lnTo>
                <a:lnTo>
                  <a:pt x="63245" y="49530"/>
                </a:lnTo>
                <a:lnTo>
                  <a:pt x="63245" y="37338"/>
                </a:lnTo>
                <a:lnTo>
                  <a:pt x="54863" y="42672"/>
                </a:lnTo>
                <a:lnTo>
                  <a:pt x="46481" y="49530"/>
                </a:lnTo>
                <a:lnTo>
                  <a:pt x="39623" y="64769"/>
                </a:lnTo>
                <a:lnTo>
                  <a:pt x="32765" y="64769"/>
                </a:lnTo>
                <a:lnTo>
                  <a:pt x="34289" y="54102"/>
                </a:lnTo>
                <a:lnTo>
                  <a:pt x="46481" y="37338"/>
                </a:lnTo>
                <a:lnTo>
                  <a:pt x="32765" y="35814"/>
                </a:lnTo>
                <a:lnTo>
                  <a:pt x="20573" y="40386"/>
                </a:lnTo>
                <a:lnTo>
                  <a:pt x="13715" y="40386"/>
                </a:lnTo>
                <a:lnTo>
                  <a:pt x="20573" y="32004"/>
                </a:lnTo>
                <a:lnTo>
                  <a:pt x="32765" y="25146"/>
                </a:lnTo>
                <a:lnTo>
                  <a:pt x="46481" y="16764"/>
                </a:lnTo>
                <a:lnTo>
                  <a:pt x="61721" y="5333"/>
                </a:lnTo>
                <a:lnTo>
                  <a:pt x="49529" y="0"/>
                </a:lnTo>
                <a:lnTo>
                  <a:pt x="31241" y="9906"/>
                </a:lnTo>
                <a:lnTo>
                  <a:pt x="15239" y="22098"/>
                </a:lnTo>
                <a:lnTo>
                  <a:pt x="8381" y="33528"/>
                </a:lnTo>
                <a:lnTo>
                  <a:pt x="1523" y="42672"/>
                </a:lnTo>
                <a:lnTo>
                  <a:pt x="0" y="51053"/>
                </a:lnTo>
                <a:lnTo>
                  <a:pt x="8381" y="54102"/>
                </a:lnTo>
                <a:lnTo>
                  <a:pt x="20573" y="51053"/>
                </a:lnTo>
                <a:lnTo>
                  <a:pt x="32765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841371" y="5124449"/>
            <a:ext cx="68580" cy="66294"/>
          </a:xfrm>
          <a:custGeom>
            <a:avLst/>
            <a:gdLst/>
            <a:ahLst/>
            <a:cxnLst/>
            <a:rect l="l" t="t" r="r" b="b"/>
            <a:pathLst>
              <a:path w="68579" h="66294">
                <a:moveTo>
                  <a:pt x="0" y="35052"/>
                </a:moveTo>
                <a:lnTo>
                  <a:pt x="9906" y="37338"/>
                </a:lnTo>
                <a:lnTo>
                  <a:pt x="23622" y="33528"/>
                </a:lnTo>
                <a:lnTo>
                  <a:pt x="16764" y="55626"/>
                </a:lnTo>
                <a:lnTo>
                  <a:pt x="23622" y="59436"/>
                </a:lnTo>
                <a:lnTo>
                  <a:pt x="32766" y="47244"/>
                </a:lnTo>
                <a:lnTo>
                  <a:pt x="44196" y="35052"/>
                </a:lnTo>
                <a:lnTo>
                  <a:pt x="42672" y="66294"/>
                </a:lnTo>
                <a:lnTo>
                  <a:pt x="56388" y="64008"/>
                </a:lnTo>
                <a:lnTo>
                  <a:pt x="64770" y="47244"/>
                </a:lnTo>
                <a:lnTo>
                  <a:pt x="68580" y="25145"/>
                </a:lnTo>
                <a:lnTo>
                  <a:pt x="39624" y="0"/>
                </a:lnTo>
                <a:lnTo>
                  <a:pt x="13716" y="19812"/>
                </a:lnTo>
                <a:lnTo>
                  <a:pt x="0" y="35052"/>
                </a:lnTo>
                <a:close/>
              </a:path>
            </a:pathLst>
          </a:custGeom>
          <a:solidFill>
            <a:srgbClr val="FEC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36025" y="5122163"/>
            <a:ext cx="76962" cy="75438"/>
          </a:xfrm>
          <a:custGeom>
            <a:avLst/>
            <a:gdLst/>
            <a:ahLst/>
            <a:cxnLst/>
            <a:rect l="l" t="t" r="r" b="b"/>
            <a:pathLst>
              <a:path w="76961" h="75437">
                <a:moveTo>
                  <a:pt x="24384" y="39624"/>
                </a:moveTo>
                <a:lnTo>
                  <a:pt x="22098" y="49530"/>
                </a:lnTo>
                <a:lnTo>
                  <a:pt x="19050" y="59436"/>
                </a:lnTo>
                <a:lnTo>
                  <a:pt x="20574" y="63246"/>
                </a:lnTo>
                <a:lnTo>
                  <a:pt x="27432" y="68580"/>
                </a:lnTo>
                <a:lnTo>
                  <a:pt x="32766" y="66294"/>
                </a:lnTo>
                <a:lnTo>
                  <a:pt x="41148" y="53340"/>
                </a:lnTo>
                <a:lnTo>
                  <a:pt x="46482" y="48006"/>
                </a:lnTo>
                <a:lnTo>
                  <a:pt x="42672" y="63246"/>
                </a:lnTo>
                <a:lnTo>
                  <a:pt x="46482" y="68580"/>
                </a:lnTo>
                <a:lnTo>
                  <a:pt x="48006" y="75438"/>
                </a:lnTo>
                <a:lnTo>
                  <a:pt x="56388" y="75438"/>
                </a:lnTo>
                <a:lnTo>
                  <a:pt x="67056" y="70104"/>
                </a:lnTo>
                <a:lnTo>
                  <a:pt x="73914" y="53340"/>
                </a:lnTo>
                <a:lnTo>
                  <a:pt x="76962" y="28956"/>
                </a:lnTo>
                <a:lnTo>
                  <a:pt x="68580" y="27432"/>
                </a:lnTo>
                <a:lnTo>
                  <a:pt x="67056" y="39624"/>
                </a:lnTo>
                <a:lnTo>
                  <a:pt x="67056" y="51053"/>
                </a:lnTo>
                <a:lnTo>
                  <a:pt x="61722" y="63246"/>
                </a:lnTo>
                <a:lnTo>
                  <a:pt x="54864" y="66294"/>
                </a:lnTo>
                <a:lnTo>
                  <a:pt x="49530" y="59436"/>
                </a:lnTo>
                <a:lnTo>
                  <a:pt x="53340" y="44196"/>
                </a:lnTo>
                <a:lnTo>
                  <a:pt x="53340" y="32766"/>
                </a:lnTo>
                <a:lnTo>
                  <a:pt x="44958" y="37338"/>
                </a:lnTo>
                <a:lnTo>
                  <a:pt x="38100" y="44196"/>
                </a:lnTo>
                <a:lnTo>
                  <a:pt x="31242" y="56388"/>
                </a:lnTo>
                <a:lnTo>
                  <a:pt x="24384" y="56388"/>
                </a:lnTo>
                <a:lnTo>
                  <a:pt x="27432" y="48006"/>
                </a:lnTo>
                <a:lnTo>
                  <a:pt x="38100" y="32766"/>
                </a:lnTo>
                <a:lnTo>
                  <a:pt x="27432" y="31242"/>
                </a:lnTo>
                <a:lnTo>
                  <a:pt x="17526" y="35814"/>
                </a:lnTo>
                <a:lnTo>
                  <a:pt x="10668" y="35814"/>
                </a:lnTo>
                <a:lnTo>
                  <a:pt x="17526" y="27432"/>
                </a:lnTo>
                <a:lnTo>
                  <a:pt x="24384" y="24384"/>
                </a:lnTo>
                <a:lnTo>
                  <a:pt x="35814" y="17526"/>
                </a:lnTo>
                <a:lnTo>
                  <a:pt x="49530" y="5333"/>
                </a:lnTo>
                <a:lnTo>
                  <a:pt x="41148" y="0"/>
                </a:lnTo>
                <a:lnTo>
                  <a:pt x="24384" y="10668"/>
                </a:lnTo>
                <a:lnTo>
                  <a:pt x="12192" y="20574"/>
                </a:lnTo>
                <a:lnTo>
                  <a:pt x="6858" y="28956"/>
                </a:lnTo>
                <a:lnTo>
                  <a:pt x="0" y="37338"/>
                </a:lnTo>
                <a:lnTo>
                  <a:pt x="0" y="46482"/>
                </a:lnTo>
                <a:lnTo>
                  <a:pt x="6858" y="48006"/>
                </a:lnTo>
                <a:lnTo>
                  <a:pt x="17526" y="44196"/>
                </a:lnTo>
                <a:lnTo>
                  <a:pt x="2438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284093" y="5188458"/>
            <a:ext cx="73914" cy="73152"/>
          </a:xfrm>
          <a:custGeom>
            <a:avLst/>
            <a:gdLst/>
            <a:ahLst/>
            <a:cxnLst/>
            <a:rect l="l" t="t" r="r" b="b"/>
            <a:pathLst>
              <a:path w="73914" h="73151">
                <a:moveTo>
                  <a:pt x="34290" y="25907"/>
                </a:moveTo>
                <a:lnTo>
                  <a:pt x="22098" y="39623"/>
                </a:lnTo>
                <a:lnTo>
                  <a:pt x="10668" y="48005"/>
                </a:lnTo>
                <a:lnTo>
                  <a:pt x="13716" y="56387"/>
                </a:lnTo>
                <a:lnTo>
                  <a:pt x="35814" y="48005"/>
                </a:lnTo>
                <a:lnTo>
                  <a:pt x="34290" y="63245"/>
                </a:lnTo>
                <a:lnTo>
                  <a:pt x="35814" y="73151"/>
                </a:lnTo>
                <a:lnTo>
                  <a:pt x="51816" y="57911"/>
                </a:lnTo>
                <a:lnTo>
                  <a:pt x="73914" y="30479"/>
                </a:lnTo>
                <a:lnTo>
                  <a:pt x="42672" y="0"/>
                </a:lnTo>
                <a:lnTo>
                  <a:pt x="22098" y="5333"/>
                </a:lnTo>
                <a:lnTo>
                  <a:pt x="3810" y="13715"/>
                </a:lnTo>
                <a:lnTo>
                  <a:pt x="0" y="27431"/>
                </a:lnTo>
                <a:lnTo>
                  <a:pt x="34290" y="25907"/>
                </a:lnTo>
                <a:close/>
              </a:path>
            </a:pathLst>
          </a:custGeom>
          <a:solidFill>
            <a:srgbClr val="FEC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277235" y="5186933"/>
            <a:ext cx="80772" cy="80010"/>
          </a:xfrm>
          <a:custGeom>
            <a:avLst/>
            <a:gdLst/>
            <a:ahLst/>
            <a:cxnLst/>
            <a:rect l="l" t="t" r="r" b="b"/>
            <a:pathLst>
              <a:path w="80772" h="80010">
                <a:moveTo>
                  <a:pt x="31242" y="51053"/>
                </a:moveTo>
                <a:lnTo>
                  <a:pt x="22098" y="54101"/>
                </a:lnTo>
                <a:lnTo>
                  <a:pt x="22098" y="48005"/>
                </a:lnTo>
                <a:lnTo>
                  <a:pt x="35814" y="41147"/>
                </a:lnTo>
                <a:lnTo>
                  <a:pt x="41148" y="32003"/>
                </a:lnTo>
                <a:lnTo>
                  <a:pt x="44958" y="23621"/>
                </a:lnTo>
                <a:lnTo>
                  <a:pt x="34290" y="23621"/>
                </a:lnTo>
                <a:lnTo>
                  <a:pt x="19050" y="27431"/>
                </a:lnTo>
                <a:lnTo>
                  <a:pt x="10668" y="22097"/>
                </a:lnTo>
                <a:lnTo>
                  <a:pt x="15240" y="13715"/>
                </a:lnTo>
                <a:lnTo>
                  <a:pt x="27432" y="8381"/>
                </a:lnTo>
                <a:lnTo>
                  <a:pt x="39624" y="8381"/>
                </a:lnTo>
                <a:lnTo>
                  <a:pt x="51816" y="6857"/>
                </a:lnTo>
                <a:lnTo>
                  <a:pt x="48006" y="0"/>
                </a:lnTo>
                <a:lnTo>
                  <a:pt x="24384" y="1523"/>
                </a:lnTo>
                <a:lnTo>
                  <a:pt x="5334" y="8381"/>
                </a:lnTo>
                <a:lnTo>
                  <a:pt x="0" y="20573"/>
                </a:lnTo>
                <a:lnTo>
                  <a:pt x="0" y="28955"/>
                </a:lnTo>
                <a:lnTo>
                  <a:pt x="6858" y="32003"/>
                </a:lnTo>
                <a:lnTo>
                  <a:pt x="13716" y="34289"/>
                </a:lnTo>
                <a:lnTo>
                  <a:pt x="32766" y="30479"/>
                </a:lnTo>
                <a:lnTo>
                  <a:pt x="25908" y="35813"/>
                </a:lnTo>
                <a:lnTo>
                  <a:pt x="8382" y="45719"/>
                </a:lnTo>
                <a:lnTo>
                  <a:pt x="8382" y="51053"/>
                </a:lnTo>
                <a:lnTo>
                  <a:pt x="13716" y="57911"/>
                </a:lnTo>
                <a:lnTo>
                  <a:pt x="19050" y="60959"/>
                </a:lnTo>
                <a:lnTo>
                  <a:pt x="28956" y="57911"/>
                </a:lnTo>
                <a:lnTo>
                  <a:pt x="39624" y="54101"/>
                </a:lnTo>
                <a:lnTo>
                  <a:pt x="34290" y="63245"/>
                </a:lnTo>
                <a:lnTo>
                  <a:pt x="31242" y="73151"/>
                </a:lnTo>
                <a:lnTo>
                  <a:pt x="34290" y="80009"/>
                </a:lnTo>
                <a:lnTo>
                  <a:pt x="41148" y="80009"/>
                </a:lnTo>
                <a:lnTo>
                  <a:pt x="49530" y="73151"/>
                </a:lnTo>
                <a:lnTo>
                  <a:pt x="60198" y="66293"/>
                </a:lnTo>
                <a:lnTo>
                  <a:pt x="70104" y="54101"/>
                </a:lnTo>
                <a:lnTo>
                  <a:pt x="80772" y="35813"/>
                </a:lnTo>
                <a:lnTo>
                  <a:pt x="76962" y="25907"/>
                </a:lnTo>
                <a:lnTo>
                  <a:pt x="63246" y="41147"/>
                </a:lnTo>
                <a:lnTo>
                  <a:pt x="56388" y="54101"/>
                </a:lnTo>
                <a:lnTo>
                  <a:pt x="42672" y="67817"/>
                </a:lnTo>
                <a:lnTo>
                  <a:pt x="42672" y="60959"/>
                </a:lnTo>
                <a:lnTo>
                  <a:pt x="46482" y="51053"/>
                </a:lnTo>
                <a:lnTo>
                  <a:pt x="46482" y="41147"/>
                </a:lnTo>
                <a:lnTo>
                  <a:pt x="31242" y="51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604121" y="4480559"/>
            <a:ext cx="227076" cy="461772"/>
          </a:xfrm>
          <a:custGeom>
            <a:avLst/>
            <a:gdLst/>
            <a:ahLst/>
            <a:cxnLst/>
            <a:rect l="l" t="t" r="r" b="b"/>
            <a:pathLst>
              <a:path w="227075" h="461772">
                <a:moveTo>
                  <a:pt x="176022" y="456438"/>
                </a:moveTo>
                <a:lnTo>
                  <a:pt x="199644" y="439674"/>
                </a:lnTo>
                <a:lnTo>
                  <a:pt x="227076" y="397002"/>
                </a:lnTo>
                <a:lnTo>
                  <a:pt x="206502" y="399288"/>
                </a:lnTo>
                <a:lnTo>
                  <a:pt x="176022" y="399288"/>
                </a:lnTo>
                <a:lnTo>
                  <a:pt x="174498" y="383286"/>
                </a:lnTo>
                <a:lnTo>
                  <a:pt x="172212" y="361188"/>
                </a:lnTo>
                <a:lnTo>
                  <a:pt x="174498" y="330708"/>
                </a:lnTo>
                <a:lnTo>
                  <a:pt x="179070" y="288798"/>
                </a:lnTo>
                <a:lnTo>
                  <a:pt x="191262" y="251460"/>
                </a:lnTo>
                <a:lnTo>
                  <a:pt x="196596" y="220218"/>
                </a:lnTo>
                <a:lnTo>
                  <a:pt x="199644" y="181356"/>
                </a:lnTo>
                <a:lnTo>
                  <a:pt x="192786" y="123444"/>
                </a:lnTo>
                <a:lnTo>
                  <a:pt x="188214" y="79248"/>
                </a:lnTo>
                <a:lnTo>
                  <a:pt x="159258" y="30480"/>
                </a:lnTo>
                <a:lnTo>
                  <a:pt x="124968" y="8382"/>
                </a:lnTo>
                <a:lnTo>
                  <a:pt x="76962" y="0"/>
                </a:lnTo>
                <a:lnTo>
                  <a:pt x="37337" y="11430"/>
                </a:lnTo>
                <a:lnTo>
                  <a:pt x="16763" y="37338"/>
                </a:lnTo>
                <a:lnTo>
                  <a:pt x="0" y="62484"/>
                </a:lnTo>
                <a:lnTo>
                  <a:pt x="13716" y="74676"/>
                </a:lnTo>
                <a:lnTo>
                  <a:pt x="28956" y="54102"/>
                </a:lnTo>
                <a:lnTo>
                  <a:pt x="38862" y="30480"/>
                </a:lnTo>
                <a:lnTo>
                  <a:pt x="66294" y="22098"/>
                </a:lnTo>
                <a:lnTo>
                  <a:pt x="100584" y="19812"/>
                </a:lnTo>
                <a:lnTo>
                  <a:pt x="140208" y="38862"/>
                </a:lnTo>
                <a:lnTo>
                  <a:pt x="165354" y="64008"/>
                </a:lnTo>
                <a:lnTo>
                  <a:pt x="177546" y="121920"/>
                </a:lnTo>
                <a:lnTo>
                  <a:pt x="184404" y="160782"/>
                </a:lnTo>
                <a:lnTo>
                  <a:pt x="182880" y="191262"/>
                </a:lnTo>
                <a:lnTo>
                  <a:pt x="176022" y="227076"/>
                </a:lnTo>
                <a:lnTo>
                  <a:pt x="174498" y="262890"/>
                </a:lnTo>
                <a:lnTo>
                  <a:pt x="160782" y="310896"/>
                </a:lnTo>
                <a:lnTo>
                  <a:pt x="156972" y="345948"/>
                </a:lnTo>
                <a:lnTo>
                  <a:pt x="160782" y="380238"/>
                </a:lnTo>
                <a:lnTo>
                  <a:pt x="160782" y="409194"/>
                </a:lnTo>
                <a:lnTo>
                  <a:pt x="185928" y="410718"/>
                </a:lnTo>
                <a:lnTo>
                  <a:pt x="211836" y="412242"/>
                </a:lnTo>
                <a:lnTo>
                  <a:pt x="191262" y="425958"/>
                </a:lnTo>
                <a:lnTo>
                  <a:pt x="174498" y="439674"/>
                </a:lnTo>
                <a:lnTo>
                  <a:pt x="155448" y="446532"/>
                </a:lnTo>
                <a:lnTo>
                  <a:pt x="128016" y="449580"/>
                </a:lnTo>
                <a:lnTo>
                  <a:pt x="107442" y="436626"/>
                </a:lnTo>
                <a:lnTo>
                  <a:pt x="99060" y="456438"/>
                </a:lnTo>
                <a:lnTo>
                  <a:pt x="121158" y="461772"/>
                </a:lnTo>
                <a:lnTo>
                  <a:pt x="155448" y="461772"/>
                </a:lnTo>
                <a:lnTo>
                  <a:pt x="176022" y="456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562973" y="4541520"/>
            <a:ext cx="54864" cy="395478"/>
          </a:xfrm>
          <a:custGeom>
            <a:avLst/>
            <a:gdLst/>
            <a:ahLst/>
            <a:cxnLst/>
            <a:rect l="l" t="t" r="r" b="b"/>
            <a:pathLst>
              <a:path w="54864" h="395477">
                <a:moveTo>
                  <a:pt x="39624" y="45720"/>
                </a:moveTo>
                <a:lnTo>
                  <a:pt x="44196" y="26670"/>
                </a:lnTo>
                <a:lnTo>
                  <a:pt x="54864" y="13716"/>
                </a:lnTo>
                <a:lnTo>
                  <a:pt x="53340" y="0"/>
                </a:lnTo>
                <a:lnTo>
                  <a:pt x="41148" y="1524"/>
                </a:lnTo>
                <a:lnTo>
                  <a:pt x="25908" y="26670"/>
                </a:lnTo>
                <a:lnTo>
                  <a:pt x="13716" y="55626"/>
                </a:lnTo>
                <a:lnTo>
                  <a:pt x="1524" y="77724"/>
                </a:lnTo>
                <a:lnTo>
                  <a:pt x="0" y="95250"/>
                </a:lnTo>
                <a:lnTo>
                  <a:pt x="16764" y="108966"/>
                </a:lnTo>
                <a:lnTo>
                  <a:pt x="19050" y="127254"/>
                </a:lnTo>
                <a:lnTo>
                  <a:pt x="19050" y="164592"/>
                </a:lnTo>
                <a:lnTo>
                  <a:pt x="12192" y="208788"/>
                </a:lnTo>
                <a:lnTo>
                  <a:pt x="12192" y="249936"/>
                </a:lnTo>
                <a:lnTo>
                  <a:pt x="8382" y="283464"/>
                </a:lnTo>
                <a:lnTo>
                  <a:pt x="9906" y="322326"/>
                </a:lnTo>
                <a:lnTo>
                  <a:pt x="9906" y="349758"/>
                </a:lnTo>
                <a:lnTo>
                  <a:pt x="12192" y="395478"/>
                </a:lnTo>
                <a:lnTo>
                  <a:pt x="30480" y="395478"/>
                </a:lnTo>
                <a:lnTo>
                  <a:pt x="28956" y="363474"/>
                </a:lnTo>
                <a:lnTo>
                  <a:pt x="23622" y="327660"/>
                </a:lnTo>
                <a:lnTo>
                  <a:pt x="22098" y="288798"/>
                </a:lnTo>
                <a:lnTo>
                  <a:pt x="25908" y="256794"/>
                </a:lnTo>
                <a:lnTo>
                  <a:pt x="27432" y="220980"/>
                </a:lnTo>
                <a:lnTo>
                  <a:pt x="28956" y="192024"/>
                </a:lnTo>
                <a:lnTo>
                  <a:pt x="32766" y="161544"/>
                </a:lnTo>
                <a:lnTo>
                  <a:pt x="34290" y="144018"/>
                </a:lnTo>
                <a:lnTo>
                  <a:pt x="39624" y="120396"/>
                </a:lnTo>
                <a:lnTo>
                  <a:pt x="34290" y="99822"/>
                </a:lnTo>
                <a:lnTo>
                  <a:pt x="23622" y="95250"/>
                </a:lnTo>
                <a:lnTo>
                  <a:pt x="20574" y="84582"/>
                </a:lnTo>
                <a:lnTo>
                  <a:pt x="25908" y="66294"/>
                </a:lnTo>
                <a:lnTo>
                  <a:pt x="39624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575177" y="4539995"/>
            <a:ext cx="184403" cy="446531"/>
          </a:xfrm>
          <a:custGeom>
            <a:avLst/>
            <a:gdLst/>
            <a:ahLst/>
            <a:cxnLst/>
            <a:rect l="l" t="t" r="r" b="b"/>
            <a:pathLst>
              <a:path w="184403" h="446532">
                <a:moveTo>
                  <a:pt x="172212" y="236220"/>
                </a:moveTo>
                <a:lnTo>
                  <a:pt x="176022" y="207264"/>
                </a:lnTo>
                <a:lnTo>
                  <a:pt x="184404" y="169926"/>
                </a:lnTo>
                <a:lnTo>
                  <a:pt x="182880" y="127254"/>
                </a:lnTo>
                <a:lnTo>
                  <a:pt x="177546" y="94488"/>
                </a:lnTo>
                <a:lnTo>
                  <a:pt x="162306" y="54102"/>
                </a:lnTo>
                <a:lnTo>
                  <a:pt x="143256" y="28194"/>
                </a:lnTo>
                <a:lnTo>
                  <a:pt x="124206" y="9906"/>
                </a:lnTo>
                <a:lnTo>
                  <a:pt x="95250" y="0"/>
                </a:lnTo>
                <a:lnTo>
                  <a:pt x="70104" y="0"/>
                </a:lnTo>
                <a:lnTo>
                  <a:pt x="41148" y="1524"/>
                </a:lnTo>
                <a:lnTo>
                  <a:pt x="27432" y="19812"/>
                </a:lnTo>
                <a:lnTo>
                  <a:pt x="78486" y="15240"/>
                </a:lnTo>
                <a:lnTo>
                  <a:pt x="105918" y="19812"/>
                </a:lnTo>
                <a:lnTo>
                  <a:pt x="128016" y="35052"/>
                </a:lnTo>
                <a:lnTo>
                  <a:pt x="155448" y="64008"/>
                </a:lnTo>
                <a:lnTo>
                  <a:pt x="163830" y="96774"/>
                </a:lnTo>
                <a:lnTo>
                  <a:pt x="167640" y="147828"/>
                </a:lnTo>
                <a:lnTo>
                  <a:pt x="160782" y="218694"/>
                </a:lnTo>
                <a:lnTo>
                  <a:pt x="144780" y="281940"/>
                </a:lnTo>
                <a:lnTo>
                  <a:pt x="137922" y="332994"/>
                </a:lnTo>
                <a:lnTo>
                  <a:pt x="124206" y="384048"/>
                </a:lnTo>
                <a:lnTo>
                  <a:pt x="119634" y="403860"/>
                </a:lnTo>
                <a:lnTo>
                  <a:pt x="102108" y="419100"/>
                </a:lnTo>
                <a:lnTo>
                  <a:pt x="85344" y="425958"/>
                </a:lnTo>
                <a:lnTo>
                  <a:pt x="66294" y="425958"/>
                </a:lnTo>
                <a:lnTo>
                  <a:pt x="41148" y="422910"/>
                </a:lnTo>
                <a:lnTo>
                  <a:pt x="23622" y="412242"/>
                </a:lnTo>
                <a:lnTo>
                  <a:pt x="18288" y="397002"/>
                </a:lnTo>
                <a:lnTo>
                  <a:pt x="8382" y="387096"/>
                </a:lnTo>
                <a:lnTo>
                  <a:pt x="0" y="397002"/>
                </a:lnTo>
                <a:lnTo>
                  <a:pt x="4572" y="416052"/>
                </a:lnTo>
                <a:lnTo>
                  <a:pt x="18288" y="429768"/>
                </a:lnTo>
                <a:lnTo>
                  <a:pt x="49530" y="446532"/>
                </a:lnTo>
                <a:lnTo>
                  <a:pt x="78486" y="446532"/>
                </a:lnTo>
                <a:lnTo>
                  <a:pt x="111252" y="439674"/>
                </a:lnTo>
                <a:lnTo>
                  <a:pt x="124206" y="427482"/>
                </a:lnTo>
                <a:lnTo>
                  <a:pt x="131064" y="412242"/>
                </a:lnTo>
                <a:lnTo>
                  <a:pt x="137922" y="393954"/>
                </a:lnTo>
                <a:lnTo>
                  <a:pt x="144780" y="374904"/>
                </a:lnTo>
                <a:lnTo>
                  <a:pt x="147066" y="352806"/>
                </a:lnTo>
                <a:lnTo>
                  <a:pt x="150114" y="337566"/>
                </a:lnTo>
                <a:lnTo>
                  <a:pt x="155448" y="317754"/>
                </a:lnTo>
                <a:lnTo>
                  <a:pt x="163830" y="273558"/>
                </a:lnTo>
                <a:lnTo>
                  <a:pt x="172212" y="236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588893" y="4581905"/>
            <a:ext cx="121157" cy="28956"/>
          </a:xfrm>
          <a:custGeom>
            <a:avLst/>
            <a:gdLst/>
            <a:ahLst/>
            <a:cxnLst/>
            <a:rect l="l" t="t" r="r" b="b"/>
            <a:pathLst>
              <a:path w="121157" h="28955">
                <a:moveTo>
                  <a:pt x="110489" y="28956"/>
                </a:moveTo>
                <a:lnTo>
                  <a:pt x="121157" y="20574"/>
                </a:lnTo>
                <a:lnTo>
                  <a:pt x="97536" y="5334"/>
                </a:lnTo>
                <a:lnTo>
                  <a:pt x="67818" y="0"/>
                </a:lnTo>
                <a:lnTo>
                  <a:pt x="40386" y="0"/>
                </a:lnTo>
                <a:lnTo>
                  <a:pt x="0" y="22098"/>
                </a:lnTo>
                <a:lnTo>
                  <a:pt x="15240" y="28956"/>
                </a:lnTo>
                <a:lnTo>
                  <a:pt x="32004" y="19050"/>
                </a:lnTo>
                <a:lnTo>
                  <a:pt x="57912" y="15240"/>
                </a:lnTo>
                <a:lnTo>
                  <a:pt x="81534" y="15240"/>
                </a:lnTo>
                <a:lnTo>
                  <a:pt x="110489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588893" y="4602479"/>
            <a:ext cx="121157" cy="37338"/>
          </a:xfrm>
          <a:custGeom>
            <a:avLst/>
            <a:gdLst/>
            <a:ahLst/>
            <a:cxnLst/>
            <a:rect l="l" t="t" r="r" b="b"/>
            <a:pathLst>
              <a:path w="121157" h="37337">
                <a:moveTo>
                  <a:pt x="15240" y="8382"/>
                </a:moveTo>
                <a:lnTo>
                  <a:pt x="15240" y="0"/>
                </a:lnTo>
                <a:lnTo>
                  <a:pt x="0" y="1524"/>
                </a:lnTo>
                <a:lnTo>
                  <a:pt x="16764" y="25908"/>
                </a:lnTo>
                <a:lnTo>
                  <a:pt x="42672" y="34290"/>
                </a:lnTo>
                <a:lnTo>
                  <a:pt x="71628" y="37338"/>
                </a:lnTo>
                <a:lnTo>
                  <a:pt x="100584" y="27432"/>
                </a:lnTo>
                <a:lnTo>
                  <a:pt x="110489" y="16764"/>
                </a:lnTo>
                <a:lnTo>
                  <a:pt x="121157" y="0"/>
                </a:lnTo>
                <a:lnTo>
                  <a:pt x="102107" y="0"/>
                </a:lnTo>
                <a:lnTo>
                  <a:pt x="95250" y="15240"/>
                </a:lnTo>
                <a:lnTo>
                  <a:pt x="67818" y="27432"/>
                </a:lnTo>
                <a:lnTo>
                  <a:pt x="44196" y="25908"/>
                </a:lnTo>
                <a:lnTo>
                  <a:pt x="22098" y="19050"/>
                </a:lnTo>
                <a:lnTo>
                  <a:pt x="15240" y="8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614039" y="4602479"/>
            <a:ext cx="31242" cy="30480"/>
          </a:xfrm>
          <a:custGeom>
            <a:avLst/>
            <a:gdLst/>
            <a:ahLst/>
            <a:cxnLst/>
            <a:rect l="l" t="t" r="r" b="b"/>
            <a:pathLst>
              <a:path w="31242" h="30479">
                <a:moveTo>
                  <a:pt x="12192" y="0"/>
                </a:moveTo>
                <a:lnTo>
                  <a:pt x="0" y="5334"/>
                </a:lnTo>
                <a:lnTo>
                  <a:pt x="0" y="19050"/>
                </a:lnTo>
                <a:lnTo>
                  <a:pt x="6858" y="30480"/>
                </a:lnTo>
                <a:lnTo>
                  <a:pt x="20574" y="28956"/>
                </a:lnTo>
                <a:lnTo>
                  <a:pt x="31242" y="19050"/>
                </a:lnTo>
                <a:lnTo>
                  <a:pt x="28956" y="6857"/>
                </a:lnTo>
                <a:lnTo>
                  <a:pt x="24384" y="0"/>
                </a:lnTo>
                <a:lnTo>
                  <a:pt x="12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582035" y="4621529"/>
            <a:ext cx="25146" cy="23622"/>
          </a:xfrm>
          <a:custGeom>
            <a:avLst/>
            <a:gdLst/>
            <a:ahLst/>
            <a:cxnLst/>
            <a:rect l="l" t="t" r="r" b="b"/>
            <a:pathLst>
              <a:path w="25146" h="23622">
                <a:moveTo>
                  <a:pt x="16764" y="0"/>
                </a:moveTo>
                <a:lnTo>
                  <a:pt x="0" y="9906"/>
                </a:lnTo>
                <a:lnTo>
                  <a:pt x="9906" y="23622"/>
                </a:lnTo>
                <a:lnTo>
                  <a:pt x="25146" y="4571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610991" y="4631435"/>
            <a:ext cx="12192" cy="23622"/>
          </a:xfrm>
          <a:custGeom>
            <a:avLst/>
            <a:gdLst/>
            <a:ahLst/>
            <a:cxnLst/>
            <a:rect l="l" t="t" r="r" b="b"/>
            <a:pathLst>
              <a:path w="12192" h="23622">
                <a:moveTo>
                  <a:pt x="5333" y="0"/>
                </a:moveTo>
                <a:lnTo>
                  <a:pt x="0" y="19050"/>
                </a:lnTo>
                <a:lnTo>
                  <a:pt x="5333" y="23622"/>
                </a:lnTo>
                <a:lnTo>
                  <a:pt x="12191" y="1523"/>
                </a:lnTo>
                <a:lnTo>
                  <a:pt x="53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629267" y="4636770"/>
            <a:ext cx="12192" cy="25146"/>
          </a:xfrm>
          <a:custGeom>
            <a:avLst/>
            <a:gdLst/>
            <a:ahLst/>
            <a:cxnLst/>
            <a:rect l="l" t="t" r="r" b="b"/>
            <a:pathLst>
              <a:path w="12192" h="25146">
                <a:moveTo>
                  <a:pt x="3809" y="0"/>
                </a:moveTo>
                <a:lnTo>
                  <a:pt x="0" y="22098"/>
                </a:lnTo>
                <a:lnTo>
                  <a:pt x="9143" y="25146"/>
                </a:lnTo>
                <a:lnTo>
                  <a:pt x="12191" y="0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652127" y="4636770"/>
            <a:ext cx="9906" cy="26670"/>
          </a:xfrm>
          <a:custGeom>
            <a:avLst/>
            <a:gdLst/>
            <a:ahLst/>
            <a:cxnLst/>
            <a:rect l="l" t="t" r="r" b="b"/>
            <a:pathLst>
              <a:path w="9905" h="26670">
                <a:moveTo>
                  <a:pt x="0" y="0"/>
                </a:moveTo>
                <a:lnTo>
                  <a:pt x="1524" y="26670"/>
                </a:lnTo>
                <a:lnTo>
                  <a:pt x="9906" y="25146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667379" y="4631435"/>
            <a:ext cx="22098" cy="30480"/>
          </a:xfrm>
          <a:custGeom>
            <a:avLst/>
            <a:gdLst/>
            <a:ahLst/>
            <a:cxnLst/>
            <a:rect l="l" t="t" r="r" b="b"/>
            <a:pathLst>
              <a:path w="22098" h="30479">
                <a:moveTo>
                  <a:pt x="0" y="3048"/>
                </a:moveTo>
                <a:lnTo>
                  <a:pt x="12192" y="30480"/>
                </a:lnTo>
                <a:lnTo>
                  <a:pt x="22098" y="25146"/>
                </a:lnTo>
                <a:lnTo>
                  <a:pt x="8382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686429" y="4621530"/>
            <a:ext cx="18288" cy="30480"/>
          </a:xfrm>
          <a:custGeom>
            <a:avLst/>
            <a:gdLst/>
            <a:ahLst/>
            <a:cxnLst/>
            <a:rect l="l" t="t" r="r" b="b"/>
            <a:pathLst>
              <a:path w="18288" h="30479">
                <a:moveTo>
                  <a:pt x="0" y="6857"/>
                </a:moveTo>
                <a:lnTo>
                  <a:pt x="11430" y="30479"/>
                </a:lnTo>
                <a:lnTo>
                  <a:pt x="18288" y="23621"/>
                </a:lnTo>
                <a:lnTo>
                  <a:pt x="6858" y="0"/>
                </a:lnTo>
                <a:lnTo>
                  <a:pt x="0" y="6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697847" y="4610861"/>
            <a:ext cx="17526" cy="22098"/>
          </a:xfrm>
          <a:custGeom>
            <a:avLst/>
            <a:gdLst/>
            <a:ahLst/>
            <a:cxnLst/>
            <a:rect l="l" t="t" r="r" b="b"/>
            <a:pathLst>
              <a:path w="17525" h="22098">
                <a:moveTo>
                  <a:pt x="0" y="3810"/>
                </a:moveTo>
                <a:lnTo>
                  <a:pt x="12192" y="22098"/>
                </a:lnTo>
                <a:lnTo>
                  <a:pt x="17526" y="12192"/>
                </a:lnTo>
                <a:lnTo>
                  <a:pt x="1523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690989" y="4577333"/>
            <a:ext cx="15240" cy="22098"/>
          </a:xfrm>
          <a:custGeom>
            <a:avLst/>
            <a:gdLst/>
            <a:ahLst/>
            <a:cxnLst/>
            <a:rect l="l" t="t" r="r" b="b"/>
            <a:pathLst>
              <a:path w="15240" h="22098">
                <a:moveTo>
                  <a:pt x="6857" y="22098"/>
                </a:moveTo>
                <a:lnTo>
                  <a:pt x="15239" y="4572"/>
                </a:lnTo>
                <a:lnTo>
                  <a:pt x="8381" y="0"/>
                </a:lnTo>
                <a:lnTo>
                  <a:pt x="0" y="19812"/>
                </a:lnTo>
                <a:lnTo>
                  <a:pt x="6857" y="22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677285" y="4562093"/>
            <a:ext cx="19050" cy="30480"/>
          </a:xfrm>
          <a:custGeom>
            <a:avLst/>
            <a:gdLst/>
            <a:ahLst/>
            <a:cxnLst/>
            <a:rect l="l" t="t" r="r" b="b"/>
            <a:pathLst>
              <a:path w="19050" h="30479">
                <a:moveTo>
                  <a:pt x="5333" y="30480"/>
                </a:moveTo>
                <a:lnTo>
                  <a:pt x="19049" y="8382"/>
                </a:lnTo>
                <a:lnTo>
                  <a:pt x="6857" y="0"/>
                </a:lnTo>
                <a:lnTo>
                  <a:pt x="0" y="28194"/>
                </a:lnTo>
                <a:lnTo>
                  <a:pt x="5333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663569" y="4559808"/>
            <a:ext cx="12192" cy="27432"/>
          </a:xfrm>
          <a:custGeom>
            <a:avLst/>
            <a:gdLst/>
            <a:ahLst/>
            <a:cxnLst/>
            <a:rect l="l" t="t" r="r" b="b"/>
            <a:pathLst>
              <a:path w="12192" h="27432">
                <a:moveTo>
                  <a:pt x="3809" y="27431"/>
                </a:moveTo>
                <a:lnTo>
                  <a:pt x="12191" y="0"/>
                </a:lnTo>
                <a:lnTo>
                  <a:pt x="0" y="0"/>
                </a:lnTo>
                <a:lnTo>
                  <a:pt x="0" y="25907"/>
                </a:lnTo>
                <a:lnTo>
                  <a:pt x="3809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38411" y="4556759"/>
            <a:ext cx="13716" cy="28956"/>
          </a:xfrm>
          <a:custGeom>
            <a:avLst/>
            <a:gdLst/>
            <a:ahLst/>
            <a:cxnLst/>
            <a:rect l="l" t="t" r="r" b="b"/>
            <a:pathLst>
              <a:path w="13716" h="28955">
                <a:moveTo>
                  <a:pt x="13716" y="27431"/>
                </a:moveTo>
                <a:lnTo>
                  <a:pt x="13716" y="0"/>
                </a:lnTo>
                <a:lnTo>
                  <a:pt x="0" y="0"/>
                </a:lnTo>
                <a:lnTo>
                  <a:pt x="6858" y="28955"/>
                </a:lnTo>
                <a:lnTo>
                  <a:pt x="13716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16325" y="4559808"/>
            <a:ext cx="12954" cy="28956"/>
          </a:xfrm>
          <a:custGeom>
            <a:avLst/>
            <a:gdLst/>
            <a:ahLst/>
            <a:cxnLst/>
            <a:rect l="l" t="t" r="r" b="b"/>
            <a:pathLst>
              <a:path w="12953" h="28955">
                <a:moveTo>
                  <a:pt x="12953" y="25907"/>
                </a:moveTo>
                <a:lnTo>
                  <a:pt x="9905" y="0"/>
                </a:lnTo>
                <a:lnTo>
                  <a:pt x="0" y="2285"/>
                </a:lnTo>
                <a:lnTo>
                  <a:pt x="8381" y="28955"/>
                </a:lnTo>
                <a:lnTo>
                  <a:pt x="12953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598787" y="4571999"/>
            <a:ext cx="15240" cy="27432"/>
          </a:xfrm>
          <a:custGeom>
            <a:avLst/>
            <a:gdLst/>
            <a:ahLst/>
            <a:cxnLst/>
            <a:rect l="l" t="t" r="r" b="b"/>
            <a:pathLst>
              <a:path w="15240" h="27432">
                <a:moveTo>
                  <a:pt x="15240" y="22098"/>
                </a:moveTo>
                <a:lnTo>
                  <a:pt x="8382" y="0"/>
                </a:lnTo>
                <a:lnTo>
                  <a:pt x="0" y="5334"/>
                </a:lnTo>
                <a:lnTo>
                  <a:pt x="12192" y="27432"/>
                </a:lnTo>
                <a:lnTo>
                  <a:pt x="15240" y="22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578225" y="4835651"/>
            <a:ext cx="119634" cy="77724"/>
          </a:xfrm>
          <a:custGeom>
            <a:avLst/>
            <a:gdLst/>
            <a:ahLst/>
            <a:cxnLst/>
            <a:rect l="l" t="t" r="r" b="b"/>
            <a:pathLst>
              <a:path w="119633" h="77724">
                <a:moveTo>
                  <a:pt x="105918" y="52578"/>
                </a:moveTo>
                <a:lnTo>
                  <a:pt x="119634" y="25146"/>
                </a:lnTo>
                <a:lnTo>
                  <a:pt x="109728" y="15240"/>
                </a:lnTo>
                <a:lnTo>
                  <a:pt x="90678" y="9906"/>
                </a:lnTo>
                <a:lnTo>
                  <a:pt x="76962" y="0"/>
                </a:lnTo>
                <a:lnTo>
                  <a:pt x="56388" y="1524"/>
                </a:lnTo>
                <a:lnTo>
                  <a:pt x="39624" y="8382"/>
                </a:lnTo>
                <a:lnTo>
                  <a:pt x="32766" y="4572"/>
                </a:lnTo>
                <a:lnTo>
                  <a:pt x="17526" y="1524"/>
                </a:lnTo>
                <a:lnTo>
                  <a:pt x="0" y="12954"/>
                </a:lnTo>
                <a:lnTo>
                  <a:pt x="0" y="30480"/>
                </a:lnTo>
                <a:lnTo>
                  <a:pt x="24384" y="26670"/>
                </a:lnTo>
                <a:lnTo>
                  <a:pt x="35814" y="28194"/>
                </a:lnTo>
                <a:lnTo>
                  <a:pt x="53340" y="25146"/>
                </a:lnTo>
                <a:lnTo>
                  <a:pt x="61722" y="22098"/>
                </a:lnTo>
                <a:lnTo>
                  <a:pt x="75438" y="25146"/>
                </a:lnTo>
                <a:lnTo>
                  <a:pt x="85344" y="28194"/>
                </a:lnTo>
                <a:lnTo>
                  <a:pt x="71628" y="38862"/>
                </a:lnTo>
                <a:lnTo>
                  <a:pt x="51053" y="48768"/>
                </a:lnTo>
                <a:lnTo>
                  <a:pt x="28956" y="50292"/>
                </a:lnTo>
                <a:lnTo>
                  <a:pt x="1524" y="48768"/>
                </a:lnTo>
                <a:lnTo>
                  <a:pt x="0" y="74676"/>
                </a:lnTo>
                <a:lnTo>
                  <a:pt x="22098" y="77724"/>
                </a:lnTo>
                <a:lnTo>
                  <a:pt x="46482" y="77724"/>
                </a:lnTo>
                <a:lnTo>
                  <a:pt x="76962" y="70866"/>
                </a:lnTo>
                <a:lnTo>
                  <a:pt x="105918" y="52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369437" y="4936997"/>
            <a:ext cx="214122" cy="108966"/>
          </a:xfrm>
          <a:custGeom>
            <a:avLst/>
            <a:gdLst/>
            <a:ahLst/>
            <a:cxnLst/>
            <a:rect l="l" t="t" r="r" b="b"/>
            <a:pathLst>
              <a:path w="214122" h="108965">
                <a:moveTo>
                  <a:pt x="214122" y="12192"/>
                </a:moveTo>
                <a:lnTo>
                  <a:pt x="205740" y="0"/>
                </a:lnTo>
                <a:lnTo>
                  <a:pt x="178308" y="6858"/>
                </a:lnTo>
                <a:lnTo>
                  <a:pt x="137160" y="8382"/>
                </a:lnTo>
                <a:lnTo>
                  <a:pt x="80772" y="12192"/>
                </a:lnTo>
                <a:lnTo>
                  <a:pt x="44958" y="15240"/>
                </a:lnTo>
                <a:lnTo>
                  <a:pt x="12192" y="17526"/>
                </a:lnTo>
                <a:lnTo>
                  <a:pt x="0" y="17526"/>
                </a:lnTo>
                <a:lnTo>
                  <a:pt x="6858" y="46482"/>
                </a:lnTo>
                <a:lnTo>
                  <a:pt x="9144" y="61722"/>
                </a:lnTo>
                <a:lnTo>
                  <a:pt x="10668" y="81534"/>
                </a:lnTo>
                <a:lnTo>
                  <a:pt x="53340" y="78486"/>
                </a:lnTo>
                <a:lnTo>
                  <a:pt x="119634" y="76962"/>
                </a:lnTo>
                <a:lnTo>
                  <a:pt x="152400" y="73152"/>
                </a:lnTo>
                <a:lnTo>
                  <a:pt x="163068" y="70104"/>
                </a:lnTo>
                <a:lnTo>
                  <a:pt x="164592" y="83820"/>
                </a:lnTo>
                <a:lnTo>
                  <a:pt x="164592" y="108966"/>
                </a:lnTo>
                <a:lnTo>
                  <a:pt x="179832" y="105918"/>
                </a:lnTo>
                <a:lnTo>
                  <a:pt x="176784" y="83820"/>
                </a:lnTo>
                <a:lnTo>
                  <a:pt x="176784" y="59436"/>
                </a:lnTo>
                <a:lnTo>
                  <a:pt x="150876" y="61722"/>
                </a:lnTo>
                <a:lnTo>
                  <a:pt x="115062" y="64769"/>
                </a:lnTo>
                <a:lnTo>
                  <a:pt x="79248" y="66294"/>
                </a:lnTo>
                <a:lnTo>
                  <a:pt x="20574" y="68580"/>
                </a:lnTo>
                <a:lnTo>
                  <a:pt x="19050" y="49530"/>
                </a:lnTo>
                <a:lnTo>
                  <a:pt x="12192" y="28956"/>
                </a:lnTo>
                <a:lnTo>
                  <a:pt x="43434" y="32766"/>
                </a:lnTo>
                <a:lnTo>
                  <a:pt x="90678" y="30480"/>
                </a:lnTo>
                <a:lnTo>
                  <a:pt x="119634" y="25908"/>
                </a:lnTo>
                <a:lnTo>
                  <a:pt x="163068" y="22098"/>
                </a:lnTo>
                <a:lnTo>
                  <a:pt x="189738" y="20574"/>
                </a:lnTo>
                <a:lnTo>
                  <a:pt x="214122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448685" y="4952237"/>
            <a:ext cx="283464" cy="187452"/>
          </a:xfrm>
          <a:custGeom>
            <a:avLst/>
            <a:gdLst/>
            <a:ahLst/>
            <a:cxnLst/>
            <a:rect l="l" t="t" r="r" b="b"/>
            <a:pathLst>
              <a:path w="283464" h="187451">
                <a:moveTo>
                  <a:pt x="133349" y="90678"/>
                </a:moveTo>
                <a:lnTo>
                  <a:pt x="158495" y="88392"/>
                </a:lnTo>
                <a:lnTo>
                  <a:pt x="177545" y="85344"/>
                </a:lnTo>
                <a:lnTo>
                  <a:pt x="177545" y="75438"/>
                </a:lnTo>
                <a:lnTo>
                  <a:pt x="151637" y="78486"/>
                </a:lnTo>
                <a:lnTo>
                  <a:pt x="131063" y="81534"/>
                </a:lnTo>
                <a:lnTo>
                  <a:pt x="107441" y="83820"/>
                </a:lnTo>
                <a:lnTo>
                  <a:pt x="83819" y="88392"/>
                </a:lnTo>
                <a:lnTo>
                  <a:pt x="56387" y="105918"/>
                </a:lnTo>
                <a:lnTo>
                  <a:pt x="27431" y="117348"/>
                </a:lnTo>
                <a:lnTo>
                  <a:pt x="0" y="131064"/>
                </a:lnTo>
                <a:lnTo>
                  <a:pt x="15239" y="163068"/>
                </a:lnTo>
                <a:lnTo>
                  <a:pt x="22097" y="187452"/>
                </a:lnTo>
                <a:lnTo>
                  <a:pt x="38861" y="183642"/>
                </a:lnTo>
                <a:lnTo>
                  <a:pt x="90677" y="165354"/>
                </a:lnTo>
                <a:lnTo>
                  <a:pt x="140207" y="160020"/>
                </a:lnTo>
                <a:lnTo>
                  <a:pt x="163829" y="150114"/>
                </a:lnTo>
                <a:lnTo>
                  <a:pt x="191261" y="146304"/>
                </a:lnTo>
                <a:lnTo>
                  <a:pt x="232409" y="131064"/>
                </a:lnTo>
                <a:lnTo>
                  <a:pt x="268223" y="121157"/>
                </a:lnTo>
                <a:lnTo>
                  <a:pt x="283463" y="105918"/>
                </a:lnTo>
                <a:lnTo>
                  <a:pt x="283463" y="80010"/>
                </a:lnTo>
                <a:lnTo>
                  <a:pt x="271271" y="39624"/>
                </a:lnTo>
                <a:lnTo>
                  <a:pt x="257555" y="0"/>
                </a:lnTo>
                <a:lnTo>
                  <a:pt x="246125" y="12192"/>
                </a:lnTo>
                <a:lnTo>
                  <a:pt x="257555" y="44196"/>
                </a:lnTo>
                <a:lnTo>
                  <a:pt x="266699" y="64769"/>
                </a:lnTo>
                <a:lnTo>
                  <a:pt x="268223" y="83820"/>
                </a:lnTo>
                <a:lnTo>
                  <a:pt x="262889" y="105918"/>
                </a:lnTo>
                <a:lnTo>
                  <a:pt x="244601" y="114300"/>
                </a:lnTo>
                <a:lnTo>
                  <a:pt x="240445" y="116591"/>
                </a:lnTo>
                <a:lnTo>
                  <a:pt x="230287" y="121458"/>
                </a:lnTo>
                <a:lnTo>
                  <a:pt x="219253" y="125893"/>
                </a:lnTo>
                <a:lnTo>
                  <a:pt x="207478" y="129943"/>
                </a:lnTo>
                <a:lnTo>
                  <a:pt x="195097" y="133658"/>
                </a:lnTo>
                <a:lnTo>
                  <a:pt x="182247" y="137087"/>
                </a:lnTo>
                <a:lnTo>
                  <a:pt x="169063" y="140277"/>
                </a:lnTo>
                <a:lnTo>
                  <a:pt x="155680" y="143278"/>
                </a:lnTo>
                <a:lnTo>
                  <a:pt x="142233" y="146138"/>
                </a:lnTo>
                <a:lnTo>
                  <a:pt x="128859" y="148906"/>
                </a:lnTo>
                <a:lnTo>
                  <a:pt x="115693" y="151630"/>
                </a:lnTo>
                <a:lnTo>
                  <a:pt x="102870" y="154360"/>
                </a:lnTo>
                <a:lnTo>
                  <a:pt x="90526" y="157144"/>
                </a:lnTo>
                <a:lnTo>
                  <a:pt x="78797" y="160030"/>
                </a:lnTo>
                <a:lnTo>
                  <a:pt x="67817" y="163068"/>
                </a:lnTo>
                <a:lnTo>
                  <a:pt x="28955" y="173736"/>
                </a:lnTo>
                <a:lnTo>
                  <a:pt x="25145" y="160020"/>
                </a:lnTo>
                <a:lnTo>
                  <a:pt x="15239" y="134874"/>
                </a:lnTo>
                <a:lnTo>
                  <a:pt x="40385" y="121158"/>
                </a:lnTo>
                <a:lnTo>
                  <a:pt x="80009" y="108966"/>
                </a:lnTo>
                <a:lnTo>
                  <a:pt x="100583" y="99060"/>
                </a:lnTo>
                <a:lnTo>
                  <a:pt x="133349" y="90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520313" y="5065013"/>
            <a:ext cx="222504" cy="115062"/>
          </a:xfrm>
          <a:custGeom>
            <a:avLst/>
            <a:gdLst/>
            <a:ahLst/>
            <a:cxnLst/>
            <a:rect l="l" t="t" r="r" b="b"/>
            <a:pathLst>
              <a:path w="222503" h="115062">
                <a:moveTo>
                  <a:pt x="184403" y="113538"/>
                </a:moveTo>
                <a:lnTo>
                  <a:pt x="222503" y="113538"/>
                </a:lnTo>
                <a:lnTo>
                  <a:pt x="218693" y="98298"/>
                </a:lnTo>
                <a:lnTo>
                  <a:pt x="210311" y="69342"/>
                </a:lnTo>
                <a:lnTo>
                  <a:pt x="208787" y="37338"/>
                </a:lnTo>
                <a:lnTo>
                  <a:pt x="201929" y="0"/>
                </a:lnTo>
                <a:lnTo>
                  <a:pt x="191261" y="8382"/>
                </a:lnTo>
                <a:lnTo>
                  <a:pt x="192785" y="19812"/>
                </a:lnTo>
                <a:lnTo>
                  <a:pt x="198119" y="38862"/>
                </a:lnTo>
                <a:lnTo>
                  <a:pt x="203453" y="59436"/>
                </a:lnTo>
                <a:lnTo>
                  <a:pt x="204977" y="81534"/>
                </a:lnTo>
                <a:lnTo>
                  <a:pt x="210311" y="99822"/>
                </a:lnTo>
                <a:lnTo>
                  <a:pt x="32765" y="99822"/>
                </a:lnTo>
                <a:lnTo>
                  <a:pt x="15239" y="98298"/>
                </a:lnTo>
                <a:lnTo>
                  <a:pt x="15239" y="67818"/>
                </a:lnTo>
                <a:lnTo>
                  <a:pt x="13715" y="50292"/>
                </a:lnTo>
                <a:lnTo>
                  <a:pt x="1523" y="54102"/>
                </a:lnTo>
                <a:lnTo>
                  <a:pt x="0" y="76200"/>
                </a:lnTo>
                <a:lnTo>
                  <a:pt x="0" y="115062"/>
                </a:lnTo>
                <a:lnTo>
                  <a:pt x="140207" y="115062"/>
                </a:lnTo>
                <a:lnTo>
                  <a:pt x="184403" y="113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489071" y="5170169"/>
            <a:ext cx="270509" cy="164591"/>
          </a:xfrm>
          <a:custGeom>
            <a:avLst/>
            <a:gdLst/>
            <a:ahLst/>
            <a:cxnLst/>
            <a:rect l="l" t="t" r="r" b="b"/>
            <a:pathLst>
              <a:path w="270509" h="164591">
                <a:moveTo>
                  <a:pt x="230885" y="30480"/>
                </a:moveTo>
                <a:lnTo>
                  <a:pt x="233171" y="60960"/>
                </a:lnTo>
                <a:lnTo>
                  <a:pt x="234695" y="98298"/>
                </a:lnTo>
                <a:lnTo>
                  <a:pt x="237743" y="117348"/>
                </a:lnTo>
                <a:lnTo>
                  <a:pt x="241553" y="134112"/>
                </a:lnTo>
                <a:lnTo>
                  <a:pt x="246887" y="154686"/>
                </a:lnTo>
                <a:lnTo>
                  <a:pt x="226313" y="153162"/>
                </a:lnTo>
                <a:lnTo>
                  <a:pt x="216964" y="149918"/>
                </a:lnTo>
                <a:lnTo>
                  <a:pt x="206343" y="147333"/>
                </a:lnTo>
                <a:lnTo>
                  <a:pt x="194642" y="145341"/>
                </a:lnTo>
                <a:lnTo>
                  <a:pt x="182054" y="143879"/>
                </a:lnTo>
                <a:lnTo>
                  <a:pt x="168769" y="142879"/>
                </a:lnTo>
                <a:lnTo>
                  <a:pt x="154979" y="142277"/>
                </a:lnTo>
                <a:lnTo>
                  <a:pt x="140877" y="142009"/>
                </a:lnTo>
                <a:lnTo>
                  <a:pt x="126654" y="142008"/>
                </a:lnTo>
                <a:lnTo>
                  <a:pt x="112501" y="142210"/>
                </a:lnTo>
                <a:lnTo>
                  <a:pt x="98610" y="142550"/>
                </a:lnTo>
                <a:lnTo>
                  <a:pt x="85173" y="142962"/>
                </a:lnTo>
                <a:lnTo>
                  <a:pt x="72382" y="143381"/>
                </a:lnTo>
                <a:lnTo>
                  <a:pt x="60429" y="143742"/>
                </a:lnTo>
                <a:lnTo>
                  <a:pt x="49504" y="143980"/>
                </a:lnTo>
                <a:lnTo>
                  <a:pt x="24383" y="144018"/>
                </a:lnTo>
                <a:lnTo>
                  <a:pt x="39623" y="118872"/>
                </a:lnTo>
                <a:lnTo>
                  <a:pt x="44957" y="92964"/>
                </a:lnTo>
                <a:lnTo>
                  <a:pt x="44957" y="70866"/>
                </a:lnTo>
                <a:lnTo>
                  <a:pt x="48005" y="48768"/>
                </a:lnTo>
                <a:lnTo>
                  <a:pt x="50291" y="28956"/>
                </a:lnTo>
                <a:lnTo>
                  <a:pt x="53339" y="5334"/>
                </a:lnTo>
                <a:lnTo>
                  <a:pt x="46481" y="0"/>
                </a:lnTo>
                <a:lnTo>
                  <a:pt x="43433" y="9906"/>
                </a:lnTo>
                <a:lnTo>
                  <a:pt x="38099" y="37338"/>
                </a:lnTo>
                <a:lnTo>
                  <a:pt x="38099" y="70866"/>
                </a:lnTo>
                <a:lnTo>
                  <a:pt x="29717" y="102108"/>
                </a:lnTo>
                <a:lnTo>
                  <a:pt x="22859" y="124206"/>
                </a:lnTo>
                <a:lnTo>
                  <a:pt x="0" y="150876"/>
                </a:lnTo>
                <a:lnTo>
                  <a:pt x="41147" y="153162"/>
                </a:lnTo>
                <a:lnTo>
                  <a:pt x="96011" y="150876"/>
                </a:lnTo>
                <a:lnTo>
                  <a:pt x="153923" y="149352"/>
                </a:lnTo>
                <a:lnTo>
                  <a:pt x="176783" y="153162"/>
                </a:lnTo>
                <a:lnTo>
                  <a:pt x="210311" y="161544"/>
                </a:lnTo>
                <a:lnTo>
                  <a:pt x="234695" y="164592"/>
                </a:lnTo>
                <a:lnTo>
                  <a:pt x="270509" y="164592"/>
                </a:lnTo>
                <a:lnTo>
                  <a:pt x="253745" y="137160"/>
                </a:lnTo>
                <a:lnTo>
                  <a:pt x="251806" y="124974"/>
                </a:lnTo>
                <a:lnTo>
                  <a:pt x="250622" y="112250"/>
                </a:lnTo>
                <a:lnTo>
                  <a:pt x="249944" y="99195"/>
                </a:lnTo>
                <a:lnTo>
                  <a:pt x="249522" y="86018"/>
                </a:lnTo>
                <a:lnTo>
                  <a:pt x="249105" y="72929"/>
                </a:lnTo>
                <a:lnTo>
                  <a:pt x="248442" y="60135"/>
                </a:lnTo>
                <a:lnTo>
                  <a:pt x="247283" y="47845"/>
                </a:lnTo>
                <a:lnTo>
                  <a:pt x="245379" y="36269"/>
                </a:lnTo>
                <a:lnTo>
                  <a:pt x="243077" y="27432"/>
                </a:lnTo>
                <a:lnTo>
                  <a:pt x="240029" y="6858"/>
                </a:lnTo>
                <a:lnTo>
                  <a:pt x="226313" y="6858"/>
                </a:lnTo>
                <a:lnTo>
                  <a:pt x="230885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528683" y="5317997"/>
            <a:ext cx="27431" cy="229361"/>
          </a:xfrm>
          <a:custGeom>
            <a:avLst/>
            <a:gdLst/>
            <a:ahLst/>
            <a:cxnLst/>
            <a:rect l="l" t="t" r="r" b="b"/>
            <a:pathLst>
              <a:path w="27431" h="229362">
                <a:moveTo>
                  <a:pt x="27432" y="23622"/>
                </a:moveTo>
                <a:lnTo>
                  <a:pt x="25908" y="0"/>
                </a:lnTo>
                <a:lnTo>
                  <a:pt x="12192" y="3048"/>
                </a:lnTo>
                <a:lnTo>
                  <a:pt x="12192" y="42672"/>
                </a:lnTo>
                <a:lnTo>
                  <a:pt x="12400" y="55745"/>
                </a:lnTo>
                <a:lnTo>
                  <a:pt x="12315" y="68714"/>
                </a:lnTo>
                <a:lnTo>
                  <a:pt x="11985" y="81590"/>
                </a:lnTo>
                <a:lnTo>
                  <a:pt x="11456" y="94383"/>
                </a:lnTo>
                <a:lnTo>
                  <a:pt x="10774" y="107103"/>
                </a:lnTo>
                <a:lnTo>
                  <a:pt x="9984" y="119761"/>
                </a:lnTo>
                <a:lnTo>
                  <a:pt x="9134" y="132368"/>
                </a:lnTo>
                <a:lnTo>
                  <a:pt x="8270" y="144935"/>
                </a:lnTo>
                <a:lnTo>
                  <a:pt x="7438" y="157472"/>
                </a:lnTo>
                <a:lnTo>
                  <a:pt x="6685" y="169990"/>
                </a:lnTo>
                <a:lnTo>
                  <a:pt x="6056" y="182499"/>
                </a:lnTo>
                <a:lnTo>
                  <a:pt x="5598" y="195010"/>
                </a:lnTo>
                <a:lnTo>
                  <a:pt x="5358" y="207533"/>
                </a:lnTo>
                <a:lnTo>
                  <a:pt x="5334" y="212598"/>
                </a:lnTo>
                <a:lnTo>
                  <a:pt x="0" y="229362"/>
                </a:lnTo>
                <a:lnTo>
                  <a:pt x="15240" y="229362"/>
                </a:lnTo>
                <a:lnTo>
                  <a:pt x="15240" y="207264"/>
                </a:lnTo>
                <a:lnTo>
                  <a:pt x="16527" y="194188"/>
                </a:lnTo>
                <a:lnTo>
                  <a:pt x="17762" y="181309"/>
                </a:lnTo>
                <a:lnTo>
                  <a:pt x="18943" y="168595"/>
                </a:lnTo>
                <a:lnTo>
                  <a:pt x="20064" y="156011"/>
                </a:lnTo>
                <a:lnTo>
                  <a:pt x="21124" y="143525"/>
                </a:lnTo>
                <a:lnTo>
                  <a:pt x="22118" y="131105"/>
                </a:lnTo>
                <a:lnTo>
                  <a:pt x="23043" y="118716"/>
                </a:lnTo>
                <a:lnTo>
                  <a:pt x="23896" y="106328"/>
                </a:lnTo>
                <a:lnTo>
                  <a:pt x="24672" y="93905"/>
                </a:lnTo>
                <a:lnTo>
                  <a:pt x="25370" y="81416"/>
                </a:lnTo>
                <a:lnTo>
                  <a:pt x="25984" y="68828"/>
                </a:lnTo>
                <a:lnTo>
                  <a:pt x="26513" y="56108"/>
                </a:lnTo>
                <a:lnTo>
                  <a:pt x="26951" y="43222"/>
                </a:lnTo>
                <a:lnTo>
                  <a:pt x="27297" y="30139"/>
                </a:lnTo>
                <a:lnTo>
                  <a:pt x="27432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572891" y="5314187"/>
            <a:ext cx="32765" cy="233172"/>
          </a:xfrm>
          <a:custGeom>
            <a:avLst/>
            <a:gdLst/>
            <a:ahLst/>
            <a:cxnLst/>
            <a:rect l="l" t="t" r="r" b="b"/>
            <a:pathLst>
              <a:path w="32766" h="233172">
                <a:moveTo>
                  <a:pt x="17526" y="70104"/>
                </a:moveTo>
                <a:lnTo>
                  <a:pt x="12192" y="100584"/>
                </a:lnTo>
                <a:lnTo>
                  <a:pt x="9144" y="125730"/>
                </a:lnTo>
                <a:lnTo>
                  <a:pt x="6858" y="156972"/>
                </a:lnTo>
                <a:lnTo>
                  <a:pt x="6858" y="183642"/>
                </a:lnTo>
                <a:lnTo>
                  <a:pt x="5334" y="217932"/>
                </a:lnTo>
                <a:lnTo>
                  <a:pt x="0" y="231647"/>
                </a:lnTo>
                <a:lnTo>
                  <a:pt x="16002" y="233172"/>
                </a:lnTo>
                <a:lnTo>
                  <a:pt x="20574" y="200406"/>
                </a:lnTo>
                <a:lnTo>
                  <a:pt x="20686" y="174992"/>
                </a:lnTo>
                <a:lnTo>
                  <a:pt x="20940" y="162285"/>
                </a:lnTo>
                <a:lnTo>
                  <a:pt x="21328" y="149580"/>
                </a:lnTo>
                <a:lnTo>
                  <a:pt x="21852" y="136879"/>
                </a:lnTo>
                <a:lnTo>
                  <a:pt x="22513" y="124185"/>
                </a:lnTo>
                <a:lnTo>
                  <a:pt x="23314" y="111499"/>
                </a:lnTo>
                <a:lnTo>
                  <a:pt x="24255" y="98823"/>
                </a:lnTo>
                <a:lnTo>
                  <a:pt x="25340" y="86159"/>
                </a:lnTo>
                <a:lnTo>
                  <a:pt x="26568" y="73509"/>
                </a:lnTo>
                <a:lnTo>
                  <a:pt x="27943" y="60875"/>
                </a:lnTo>
                <a:lnTo>
                  <a:pt x="29465" y="48260"/>
                </a:lnTo>
                <a:lnTo>
                  <a:pt x="31137" y="35664"/>
                </a:lnTo>
                <a:lnTo>
                  <a:pt x="32766" y="24384"/>
                </a:lnTo>
                <a:lnTo>
                  <a:pt x="32766" y="2285"/>
                </a:lnTo>
                <a:lnTo>
                  <a:pt x="19050" y="0"/>
                </a:lnTo>
                <a:lnTo>
                  <a:pt x="19050" y="28956"/>
                </a:lnTo>
                <a:lnTo>
                  <a:pt x="17526" y="7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617849" y="5314187"/>
            <a:ext cx="27431" cy="234696"/>
          </a:xfrm>
          <a:custGeom>
            <a:avLst/>
            <a:gdLst/>
            <a:ahLst/>
            <a:cxnLst/>
            <a:rect l="l" t="t" r="r" b="b"/>
            <a:pathLst>
              <a:path w="27431" h="234696">
                <a:moveTo>
                  <a:pt x="23622" y="52577"/>
                </a:moveTo>
                <a:lnTo>
                  <a:pt x="23622" y="28956"/>
                </a:lnTo>
                <a:lnTo>
                  <a:pt x="27432" y="2285"/>
                </a:lnTo>
                <a:lnTo>
                  <a:pt x="13716" y="0"/>
                </a:lnTo>
                <a:lnTo>
                  <a:pt x="15240" y="39624"/>
                </a:lnTo>
                <a:lnTo>
                  <a:pt x="13107" y="53196"/>
                </a:lnTo>
                <a:lnTo>
                  <a:pt x="11537" y="66307"/>
                </a:lnTo>
                <a:lnTo>
                  <a:pt x="10429" y="79031"/>
                </a:lnTo>
                <a:lnTo>
                  <a:pt x="9682" y="91443"/>
                </a:lnTo>
                <a:lnTo>
                  <a:pt x="9195" y="103618"/>
                </a:lnTo>
                <a:lnTo>
                  <a:pt x="8869" y="115631"/>
                </a:lnTo>
                <a:lnTo>
                  <a:pt x="8601" y="127558"/>
                </a:lnTo>
                <a:lnTo>
                  <a:pt x="8292" y="139473"/>
                </a:lnTo>
                <a:lnTo>
                  <a:pt x="7841" y="151451"/>
                </a:lnTo>
                <a:lnTo>
                  <a:pt x="7146" y="163567"/>
                </a:lnTo>
                <a:lnTo>
                  <a:pt x="6108" y="175897"/>
                </a:lnTo>
                <a:lnTo>
                  <a:pt x="4626" y="188516"/>
                </a:lnTo>
                <a:lnTo>
                  <a:pt x="2598" y="201498"/>
                </a:lnTo>
                <a:lnTo>
                  <a:pt x="1524" y="207264"/>
                </a:lnTo>
                <a:lnTo>
                  <a:pt x="0" y="234696"/>
                </a:lnTo>
                <a:lnTo>
                  <a:pt x="13716" y="229361"/>
                </a:lnTo>
                <a:lnTo>
                  <a:pt x="11430" y="212597"/>
                </a:lnTo>
                <a:lnTo>
                  <a:pt x="15240" y="175260"/>
                </a:lnTo>
                <a:lnTo>
                  <a:pt x="18288" y="137922"/>
                </a:lnTo>
                <a:lnTo>
                  <a:pt x="22098" y="100584"/>
                </a:lnTo>
                <a:lnTo>
                  <a:pt x="20574" y="76962"/>
                </a:lnTo>
                <a:lnTo>
                  <a:pt x="23622" y="52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670427" y="5321045"/>
            <a:ext cx="24383" cy="224790"/>
          </a:xfrm>
          <a:custGeom>
            <a:avLst/>
            <a:gdLst/>
            <a:ahLst/>
            <a:cxnLst/>
            <a:rect l="l" t="t" r="r" b="b"/>
            <a:pathLst>
              <a:path w="24383" h="224789">
                <a:moveTo>
                  <a:pt x="10668" y="42672"/>
                </a:moveTo>
                <a:lnTo>
                  <a:pt x="3810" y="95250"/>
                </a:lnTo>
                <a:lnTo>
                  <a:pt x="2286" y="129539"/>
                </a:lnTo>
                <a:lnTo>
                  <a:pt x="0" y="160020"/>
                </a:lnTo>
                <a:lnTo>
                  <a:pt x="0" y="204215"/>
                </a:lnTo>
                <a:lnTo>
                  <a:pt x="2286" y="224790"/>
                </a:lnTo>
                <a:lnTo>
                  <a:pt x="13716" y="220979"/>
                </a:lnTo>
                <a:lnTo>
                  <a:pt x="12192" y="188976"/>
                </a:lnTo>
                <a:lnTo>
                  <a:pt x="12189" y="163584"/>
                </a:lnTo>
                <a:lnTo>
                  <a:pt x="12460" y="150886"/>
                </a:lnTo>
                <a:lnTo>
                  <a:pt x="12899" y="138188"/>
                </a:lnTo>
                <a:lnTo>
                  <a:pt x="13494" y="125494"/>
                </a:lnTo>
                <a:lnTo>
                  <a:pt x="14235" y="112804"/>
                </a:lnTo>
                <a:lnTo>
                  <a:pt x="15111" y="100122"/>
                </a:lnTo>
                <a:lnTo>
                  <a:pt x="16111" y="87450"/>
                </a:lnTo>
                <a:lnTo>
                  <a:pt x="17225" y="74790"/>
                </a:lnTo>
                <a:lnTo>
                  <a:pt x="18441" y="62144"/>
                </a:lnTo>
                <a:lnTo>
                  <a:pt x="19748" y="49514"/>
                </a:lnTo>
                <a:lnTo>
                  <a:pt x="21137" y="36903"/>
                </a:lnTo>
                <a:lnTo>
                  <a:pt x="22596" y="24312"/>
                </a:lnTo>
                <a:lnTo>
                  <a:pt x="22860" y="22098"/>
                </a:lnTo>
                <a:lnTo>
                  <a:pt x="24384" y="2285"/>
                </a:lnTo>
                <a:lnTo>
                  <a:pt x="12192" y="0"/>
                </a:lnTo>
                <a:lnTo>
                  <a:pt x="1066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489071" y="5542026"/>
            <a:ext cx="104393" cy="96774"/>
          </a:xfrm>
          <a:custGeom>
            <a:avLst/>
            <a:gdLst/>
            <a:ahLst/>
            <a:cxnLst/>
            <a:rect l="l" t="t" r="r" b="b"/>
            <a:pathLst>
              <a:path w="104394" h="96774">
                <a:moveTo>
                  <a:pt x="20574" y="22097"/>
                </a:moveTo>
                <a:lnTo>
                  <a:pt x="5334" y="42671"/>
                </a:lnTo>
                <a:lnTo>
                  <a:pt x="0" y="64769"/>
                </a:lnTo>
                <a:lnTo>
                  <a:pt x="0" y="86867"/>
                </a:lnTo>
                <a:lnTo>
                  <a:pt x="16002" y="96773"/>
                </a:lnTo>
                <a:lnTo>
                  <a:pt x="34290" y="93725"/>
                </a:lnTo>
                <a:lnTo>
                  <a:pt x="48006" y="83057"/>
                </a:lnTo>
                <a:lnTo>
                  <a:pt x="54864" y="70103"/>
                </a:lnTo>
                <a:lnTo>
                  <a:pt x="60198" y="67817"/>
                </a:lnTo>
                <a:lnTo>
                  <a:pt x="58674" y="85343"/>
                </a:lnTo>
                <a:lnTo>
                  <a:pt x="82296" y="81533"/>
                </a:lnTo>
                <a:lnTo>
                  <a:pt x="102870" y="81533"/>
                </a:lnTo>
                <a:lnTo>
                  <a:pt x="104394" y="60959"/>
                </a:lnTo>
                <a:lnTo>
                  <a:pt x="102870" y="28955"/>
                </a:lnTo>
                <a:lnTo>
                  <a:pt x="99822" y="5333"/>
                </a:lnTo>
                <a:lnTo>
                  <a:pt x="90678" y="1523"/>
                </a:lnTo>
                <a:lnTo>
                  <a:pt x="83820" y="3809"/>
                </a:lnTo>
                <a:lnTo>
                  <a:pt x="86106" y="13715"/>
                </a:lnTo>
                <a:lnTo>
                  <a:pt x="92964" y="34289"/>
                </a:lnTo>
                <a:lnTo>
                  <a:pt x="92964" y="57911"/>
                </a:lnTo>
                <a:lnTo>
                  <a:pt x="94488" y="71627"/>
                </a:lnTo>
                <a:lnTo>
                  <a:pt x="79248" y="73151"/>
                </a:lnTo>
                <a:lnTo>
                  <a:pt x="68580" y="73151"/>
                </a:lnTo>
                <a:lnTo>
                  <a:pt x="68580" y="60959"/>
                </a:lnTo>
                <a:lnTo>
                  <a:pt x="64008" y="51053"/>
                </a:lnTo>
                <a:lnTo>
                  <a:pt x="50292" y="64769"/>
                </a:lnTo>
                <a:lnTo>
                  <a:pt x="39624" y="76961"/>
                </a:lnTo>
                <a:lnTo>
                  <a:pt x="22860" y="83057"/>
                </a:lnTo>
                <a:lnTo>
                  <a:pt x="5334" y="78485"/>
                </a:lnTo>
                <a:lnTo>
                  <a:pt x="9144" y="57911"/>
                </a:lnTo>
                <a:lnTo>
                  <a:pt x="19050" y="41147"/>
                </a:lnTo>
                <a:lnTo>
                  <a:pt x="31242" y="25907"/>
                </a:lnTo>
                <a:lnTo>
                  <a:pt x="43434" y="16763"/>
                </a:lnTo>
                <a:lnTo>
                  <a:pt x="54864" y="5333"/>
                </a:lnTo>
                <a:lnTo>
                  <a:pt x="46482" y="0"/>
                </a:lnTo>
                <a:lnTo>
                  <a:pt x="39624" y="5333"/>
                </a:lnTo>
                <a:lnTo>
                  <a:pt x="20574" y="22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614027" y="5542026"/>
            <a:ext cx="105918" cy="92202"/>
          </a:xfrm>
          <a:custGeom>
            <a:avLst/>
            <a:gdLst/>
            <a:ahLst/>
            <a:cxnLst/>
            <a:rect l="l" t="t" r="r" b="b"/>
            <a:pathLst>
              <a:path w="105918" h="92201">
                <a:moveTo>
                  <a:pt x="17526" y="1523"/>
                </a:moveTo>
                <a:lnTo>
                  <a:pt x="10668" y="0"/>
                </a:lnTo>
                <a:lnTo>
                  <a:pt x="3810" y="5333"/>
                </a:lnTo>
                <a:lnTo>
                  <a:pt x="0" y="28955"/>
                </a:lnTo>
                <a:lnTo>
                  <a:pt x="0" y="60959"/>
                </a:lnTo>
                <a:lnTo>
                  <a:pt x="3810" y="81533"/>
                </a:lnTo>
                <a:lnTo>
                  <a:pt x="22098" y="80009"/>
                </a:lnTo>
                <a:lnTo>
                  <a:pt x="46482" y="81533"/>
                </a:lnTo>
                <a:lnTo>
                  <a:pt x="46482" y="64769"/>
                </a:lnTo>
                <a:lnTo>
                  <a:pt x="49530" y="67817"/>
                </a:lnTo>
                <a:lnTo>
                  <a:pt x="58674" y="80009"/>
                </a:lnTo>
                <a:lnTo>
                  <a:pt x="73914" y="88391"/>
                </a:lnTo>
                <a:lnTo>
                  <a:pt x="90678" y="92201"/>
                </a:lnTo>
                <a:lnTo>
                  <a:pt x="105918" y="80009"/>
                </a:lnTo>
                <a:lnTo>
                  <a:pt x="105918" y="59435"/>
                </a:lnTo>
                <a:lnTo>
                  <a:pt x="97536" y="37337"/>
                </a:lnTo>
                <a:lnTo>
                  <a:pt x="89154" y="19049"/>
                </a:lnTo>
                <a:lnTo>
                  <a:pt x="80772" y="6857"/>
                </a:lnTo>
                <a:lnTo>
                  <a:pt x="70104" y="0"/>
                </a:lnTo>
                <a:lnTo>
                  <a:pt x="60198" y="0"/>
                </a:lnTo>
                <a:lnTo>
                  <a:pt x="67056" y="12191"/>
                </a:lnTo>
                <a:lnTo>
                  <a:pt x="80772" y="23621"/>
                </a:lnTo>
                <a:lnTo>
                  <a:pt x="87630" y="35813"/>
                </a:lnTo>
                <a:lnTo>
                  <a:pt x="96012" y="52577"/>
                </a:lnTo>
                <a:lnTo>
                  <a:pt x="99060" y="73151"/>
                </a:lnTo>
                <a:lnTo>
                  <a:pt x="83820" y="78485"/>
                </a:lnTo>
                <a:lnTo>
                  <a:pt x="68580" y="73151"/>
                </a:lnTo>
                <a:lnTo>
                  <a:pt x="54864" y="63245"/>
                </a:lnTo>
                <a:lnTo>
                  <a:pt x="42672" y="49529"/>
                </a:lnTo>
                <a:lnTo>
                  <a:pt x="38100" y="59435"/>
                </a:lnTo>
                <a:lnTo>
                  <a:pt x="38100" y="73151"/>
                </a:lnTo>
                <a:lnTo>
                  <a:pt x="28956" y="73151"/>
                </a:lnTo>
                <a:lnTo>
                  <a:pt x="10668" y="70103"/>
                </a:lnTo>
                <a:lnTo>
                  <a:pt x="12192" y="57911"/>
                </a:lnTo>
                <a:lnTo>
                  <a:pt x="10668" y="32765"/>
                </a:lnTo>
                <a:lnTo>
                  <a:pt x="15240" y="13715"/>
                </a:lnTo>
                <a:lnTo>
                  <a:pt x="17526" y="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534017" y="5543549"/>
            <a:ext cx="48006" cy="13716"/>
          </a:xfrm>
          <a:custGeom>
            <a:avLst/>
            <a:gdLst/>
            <a:ahLst/>
            <a:cxnLst/>
            <a:rect l="l" t="t" r="r" b="b"/>
            <a:pathLst>
              <a:path w="48005" h="13715">
                <a:moveTo>
                  <a:pt x="48005" y="9143"/>
                </a:moveTo>
                <a:lnTo>
                  <a:pt x="45719" y="0"/>
                </a:lnTo>
                <a:lnTo>
                  <a:pt x="30479" y="5333"/>
                </a:lnTo>
                <a:lnTo>
                  <a:pt x="20573" y="5333"/>
                </a:lnTo>
                <a:lnTo>
                  <a:pt x="8381" y="0"/>
                </a:lnTo>
                <a:lnTo>
                  <a:pt x="0" y="9144"/>
                </a:lnTo>
                <a:lnTo>
                  <a:pt x="16763" y="13716"/>
                </a:lnTo>
                <a:lnTo>
                  <a:pt x="32003" y="13715"/>
                </a:lnTo>
                <a:lnTo>
                  <a:pt x="4800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620897" y="5542026"/>
            <a:ext cx="65532" cy="23622"/>
          </a:xfrm>
          <a:custGeom>
            <a:avLst/>
            <a:gdLst/>
            <a:ahLst/>
            <a:cxnLst/>
            <a:rect l="l" t="t" r="r" b="b"/>
            <a:pathLst>
              <a:path w="65531" h="23622">
                <a:moveTo>
                  <a:pt x="54863" y="16763"/>
                </a:moveTo>
                <a:lnTo>
                  <a:pt x="65531" y="8381"/>
                </a:lnTo>
                <a:lnTo>
                  <a:pt x="53339" y="0"/>
                </a:lnTo>
                <a:lnTo>
                  <a:pt x="44957" y="8381"/>
                </a:lnTo>
                <a:lnTo>
                  <a:pt x="34289" y="10667"/>
                </a:lnTo>
                <a:lnTo>
                  <a:pt x="25907" y="12191"/>
                </a:lnTo>
                <a:lnTo>
                  <a:pt x="13715" y="10667"/>
                </a:lnTo>
                <a:lnTo>
                  <a:pt x="3809" y="6857"/>
                </a:lnTo>
                <a:lnTo>
                  <a:pt x="0" y="16763"/>
                </a:lnTo>
                <a:lnTo>
                  <a:pt x="20573" y="23621"/>
                </a:lnTo>
                <a:lnTo>
                  <a:pt x="39623" y="23621"/>
                </a:lnTo>
                <a:lnTo>
                  <a:pt x="54863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306191" y="4967477"/>
            <a:ext cx="79248" cy="64769"/>
          </a:xfrm>
          <a:custGeom>
            <a:avLst/>
            <a:gdLst/>
            <a:ahLst/>
            <a:cxnLst/>
            <a:rect l="l" t="t" r="r" b="b"/>
            <a:pathLst>
              <a:path w="79248" h="64770">
                <a:moveTo>
                  <a:pt x="63245" y="51054"/>
                </a:moveTo>
                <a:lnTo>
                  <a:pt x="79247" y="34290"/>
                </a:lnTo>
                <a:lnTo>
                  <a:pt x="76961" y="24384"/>
                </a:lnTo>
                <a:lnTo>
                  <a:pt x="63245" y="35814"/>
                </a:lnTo>
                <a:lnTo>
                  <a:pt x="60197" y="41148"/>
                </a:lnTo>
                <a:lnTo>
                  <a:pt x="53339" y="48006"/>
                </a:lnTo>
                <a:lnTo>
                  <a:pt x="48005" y="51054"/>
                </a:lnTo>
                <a:lnTo>
                  <a:pt x="46481" y="44196"/>
                </a:lnTo>
                <a:lnTo>
                  <a:pt x="51815" y="39624"/>
                </a:lnTo>
                <a:lnTo>
                  <a:pt x="56387" y="25908"/>
                </a:lnTo>
                <a:lnTo>
                  <a:pt x="44957" y="28956"/>
                </a:lnTo>
                <a:lnTo>
                  <a:pt x="32765" y="34290"/>
                </a:lnTo>
                <a:lnTo>
                  <a:pt x="22859" y="38100"/>
                </a:lnTo>
                <a:lnTo>
                  <a:pt x="34289" y="28956"/>
                </a:lnTo>
                <a:lnTo>
                  <a:pt x="48005" y="19050"/>
                </a:lnTo>
                <a:lnTo>
                  <a:pt x="31241" y="19050"/>
                </a:lnTo>
                <a:lnTo>
                  <a:pt x="16001" y="17526"/>
                </a:lnTo>
                <a:lnTo>
                  <a:pt x="19049" y="10668"/>
                </a:lnTo>
                <a:lnTo>
                  <a:pt x="31241" y="10668"/>
                </a:lnTo>
                <a:lnTo>
                  <a:pt x="42671" y="12192"/>
                </a:lnTo>
                <a:lnTo>
                  <a:pt x="73913" y="12192"/>
                </a:lnTo>
                <a:lnTo>
                  <a:pt x="68579" y="3810"/>
                </a:lnTo>
                <a:lnTo>
                  <a:pt x="49529" y="2286"/>
                </a:lnTo>
                <a:lnTo>
                  <a:pt x="25907" y="0"/>
                </a:lnTo>
                <a:lnTo>
                  <a:pt x="10667" y="6858"/>
                </a:lnTo>
                <a:lnTo>
                  <a:pt x="0" y="19050"/>
                </a:lnTo>
                <a:lnTo>
                  <a:pt x="6857" y="24384"/>
                </a:lnTo>
                <a:lnTo>
                  <a:pt x="29717" y="24384"/>
                </a:lnTo>
                <a:lnTo>
                  <a:pt x="19049" y="31242"/>
                </a:lnTo>
                <a:lnTo>
                  <a:pt x="10667" y="34290"/>
                </a:lnTo>
                <a:lnTo>
                  <a:pt x="10667" y="46482"/>
                </a:lnTo>
                <a:lnTo>
                  <a:pt x="13715" y="49530"/>
                </a:lnTo>
                <a:lnTo>
                  <a:pt x="22859" y="48006"/>
                </a:lnTo>
                <a:lnTo>
                  <a:pt x="32765" y="42672"/>
                </a:lnTo>
                <a:lnTo>
                  <a:pt x="44957" y="35814"/>
                </a:lnTo>
                <a:lnTo>
                  <a:pt x="35813" y="48006"/>
                </a:lnTo>
                <a:lnTo>
                  <a:pt x="38099" y="60198"/>
                </a:lnTo>
                <a:lnTo>
                  <a:pt x="48005" y="64770"/>
                </a:lnTo>
                <a:lnTo>
                  <a:pt x="56387" y="54864"/>
                </a:lnTo>
                <a:lnTo>
                  <a:pt x="63245" y="51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403727" y="5093208"/>
            <a:ext cx="68580" cy="83820"/>
          </a:xfrm>
          <a:custGeom>
            <a:avLst/>
            <a:gdLst/>
            <a:ahLst/>
            <a:cxnLst/>
            <a:rect l="l" t="t" r="r" b="b"/>
            <a:pathLst>
              <a:path w="68579" h="83820">
                <a:moveTo>
                  <a:pt x="53339" y="41147"/>
                </a:moveTo>
                <a:lnTo>
                  <a:pt x="48005" y="51053"/>
                </a:lnTo>
                <a:lnTo>
                  <a:pt x="41147" y="60197"/>
                </a:lnTo>
                <a:lnTo>
                  <a:pt x="35813" y="70103"/>
                </a:lnTo>
                <a:lnTo>
                  <a:pt x="27431" y="70103"/>
                </a:lnTo>
                <a:lnTo>
                  <a:pt x="35813" y="56387"/>
                </a:lnTo>
                <a:lnTo>
                  <a:pt x="41147" y="41147"/>
                </a:lnTo>
                <a:lnTo>
                  <a:pt x="27431" y="48005"/>
                </a:lnTo>
                <a:lnTo>
                  <a:pt x="13715" y="53339"/>
                </a:lnTo>
                <a:lnTo>
                  <a:pt x="22097" y="46481"/>
                </a:lnTo>
                <a:lnTo>
                  <a:pt x="32765" y="39623"/>
                </a:lnTo>
                <a:lnTo>
                  <a:pt x="41147" y="31241"/>
                </a:lnTo>
                <a:lnTo>
                  <a:pt x="27431" y="27431"/>
                </a:lnTo>
                <a:lnTo>
                  <a:pt x="20573" y="28955"/>
                </a:lnTo>
                <a:lnTo>
                  <a:pt x="15239" y="24383"/>
                </a:lnTo>
                <a:lnTo>
                  <a:pt x="31241" y="19049"/>
                </a:lnTo>
                <a:lnTo>
                  <a:pt x="35813" y="19049"/>
                </a:lnTo>
                <a:lnTo>
                  <a:pt x="58673" y="13715"/>
                </a:lnTo>
                <a:lnTo>
                  <a:pt x="54863" y="0"/>
                </a:lnTo>
                <a:lnTo>
                  <a:pt x="24383" y="12191"/>
                </a:lnTo>
                <a:lnTo>
                  <a:pt x="15239" y="16001"/>
                </a:lnTo>
                <a:lnTo>
                  <a:pt x="3809" y="17525"/>
                </a:lnTo>
                <a:lnTo>
                  <a:pt x="3809" y="27431"/>
                </a:lnTo>
                <a:lnTo>
                  <a:pt x="13715" y="35813"/>
                </a:lnTo>
                <a:lnTo>
                  <a:pt x="27431" y="35813"/>
                </a:lnTo>
                <a:lnTo>
                  <a:pt x="15239" y="42671"/>
                </a:lnTo>
                <a:lnTo>
                  <a:pt x="5333" y="48005"/>
                </a:lnTo>
                <a:lnTo>
                  <a:pt x="2285" y="54863"/>
                </a:lnTo>
                <a:lnTo>
                  <a:pt x="0" y="57911"/>
                </a:lnTo>
                <a:lnTo>
                  <a:pt x="9143" y="64769"/>
                </a:lnTo>
                <a:lnTo>
                  <a:pt x="19049" y="57911"/>
                </a:lnTo>
                <a:lnTo>
                  <a:pt x="31241" y="54863"/>
                </a:lnTo>
                <a:lnTo>
                  <a:pt x="22097" y="61721"/>
                </a:lnTo>
                <a:lnTo>
                  <a:pt x="15239" y="73151"/>
                </a:lnTo>
                <a:lnTo>
                  <a:pt x="19049" y="83819"/>
                </a:lnTo>
                <a:lnTo>
                  <a:pt x="34289" y="80009"/>
                </a:lnTo>
                <a:lnTo>
                  <a:pt x="46481" y="70103"/>
                </a:lnTo>
                <a:lnTo>
                  <a:pt x="58673" y="51053"/>
                </a:lnTo>
                <a:lnTo>
                  <a:pt x="68579" y="32765"/>
                </a:lnTo>
                <a:lnTo>
                  <a:pt x="63245" y="24383"/>
                </a:lnTo>
                <a:lnTo>
                  <a:pt x="53339" y="4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037955" y="4480559"/>
            <a:ext cx="302514" cy="326136"/>
          </a:xfrm>
          <a:custGeom>
            <a:avLst/>
            <a:gdLst/>
            <a:ahLst/>
            <a:cxnLst/>
            <a:rect l="l" t="t" r="r" b="b"/>
            <a:pathLst>
              <a:path w="302514" h="326136">
                <a:moveTo>
                  <a:pt x="144018" y="62483"/>
                </a:moveTo>
                <a:lnTo>
                  <a:pt x="128016" y="69341"/>
                </a:lnTo>
                <a:lnTo>
                  <a:pt x="123444" y="79247"/>
                </a:lnTo>
                <a:lnTo>
                  <a:pt x="119634" y="87629"/>
                </a:lnTo>
                <a:lnTo>
                  <a:pt x="128016" y="98297"/>
                </a:lnTo>
                <a:lnTo>
                  <a:pt x="114300" y="103631"/>
                </a:lnTo>
                <a:lnTo>
                  <a:pt x="114300" y="121919"/>
                </a:lnTo>
                <a:lnTo>
                  <a:pt x="100584" y="123443"/>
                </a:lnTo>
                <a:lnTo>
                  <a:pt x="80772" y="134111"/>
                </a:lnTo>
                <a:lnTo>
                  <a:pt x="73914" y="147827"/>
                </a:lnTo>
                <a:lnTo>
                  <a:pt x="73914" y="166115"/>
                </a:lnTo>
                <a:lnTo>
                  <a:pt x="71628" y="174497"/>
                </a:lnTo>
                <a:lnTo>
                  <a:pt x="44196" y="174497"/>
                </a:lnTo>
                <a:lnTo>
                  <a:pt x="23622" y="188213"/>
                </a:lnTo>
                <a:lnTo>
                  <a:pt x="10668" y="200406"/>
                </a:lnTo>
                <a:lnTo>
                  <a:pt x="0" y="225551"/>
                </a:lnTo>
                <a:lnTo>
                  <a:pt x="0" y="249173"/>
                </a:lnTo>
                <a:lnTo>
                  <a:pt x="12192" y="264414"/>
                </a:lnTo>
                <a:lnTo>
                  <a:pt x="30480" y="275082"/>
                </a:lnTo>
                <a:lnTo>
                  <a:pt x="64770" y="275082"/>
                </a:lnTo>
                <a:lnTo>
                  <a:pt x="56388" y="290322"/>
                </a:lnTo>
                <a:lnTo>
                  <a:pt x="64770" y="298703"/>
                </a:lnTo>
                <a:lnTo>
                  <a:pt x="73914" y="300227"/>
                </a:lnTo>
                <a:lnTo>
                  <a:pt x="85344" y="298703"/>
                </a:lnTo>
                <a:lnTo>
                  <a:pt x="89154" y="310895"/>
                </a:lnTo>
                <a:lnTo>
                  <a:pt x="104394" y="326135"/>
                </a:lnTo>
                <a:lnTo>
                  <a:pt x="121158" y="319277"/>
                </a:lnTo>
                <a:lnTo>
                  <a:pt x="121158" y="308609"/>
                </a:lnTo>
                <a:lnTo>
                  <a:pt x="105918" y="310895"/>
                </a:lnTo>
                <a:lnTo>
                  <a:pt x="99060" y="300227"/>
                </a:lnTo>
                <a:lnTo>
                  <a:pt x="97536" y="284988"/>
                </a:lnTo>
                <a:lnTo>
                  <a:pt x="83820" y="286512"/>
                </a:lnTo>
                <a:lnTo>
                  <a:pt x="78486" y="281940"/>
                </a:lnTo>
                <a:lnTo>
                  <a:pt x="78486" y="261365"/>
                </a:lnTo>
                <a:lnTo>
                  <a:pt x="37338" y="261365"/>
                </a:lnTo>
                <a:lnTo>
                  <a:pt x="27432" y="247650"/>
                </a:lnTo>
                <a:lnTo>
                  <a:pt x="22098" y="229361"/>
                </a:lnTo>
                <a:lnTo>
                  <a:pt x="25908" y="215645"/>
                </a:lnTo>
                <a:lnTo>
                  <a:pt x="32766" y="200406"/>
                </a:lnTo>
                <a:lnTo>
                  <a:pt x="46482" y="189737"/>
                </a:lnTo>
                <a:lnTo>
                  <a:pt x="67056" y="193547"/>
                </a:lnTo>
                <a:lnTo>
                  <a:pt x="89154" y="196595"/>
                </a:lnTo>
                <a:lnTo>
                  <a:pt x="82296" y="171449"/>
                </a:lnTo>
                <a:lnTo>
                  <a:pt x="92202" y="147827"/>
                </a:lnTo>
                <a:lnTo>
                  <a:pt x="111252" y="134111"/>
                </a:lnTo>
                <a:lnTo>
                  <a:pt x="145542" y="135635"/>
                </a:lnTo>
                <a:lnTo>
                  <a:pt x="124968" y="113537"/>
                </a:lnTo>
                <a:lnTo>
                  <a:pt x="131826" y="108203"/>
                </a:lnTo>
                <a:lnTo>
                  <a:pt x="148590" y="105155"/>
                </a:lnTo>
                <a:lnTo>
                  <a:pt x="134874" y="89915"/>
                </a:lnTo>
                <a:lnTo>
                  <a:pt x="140208" y="79247"/>
                </a:lnTo>
                <a:lnTo>
                  <a:pt x="160782" y="74675"/>
                </a:lnTo>
                <a:lnTo>
                  <a:pt x="157734" y="48767"/>
                </a:lnTo>
                <a:lnTo>
                  <a:pt x="160782" y="37337"/>
                </a:lnTo>
                <a:lnTo>
                  <a:pt x="174498" y="32003"/>
                </a:lnTo>
                <a:lnTo>
                  <a:pt x="191262" y="41909"/>
                </a:lnTo>
                <a:lnTo>
                  <a:pt x="195072" y="26669"/>
                </a:lnTo>
                <a:lnTo>
                  <a:pt x="201930" y="19811"/>
                </a:lnTo>
                <a:lnTo>
                  <a:pt x="210312" y="26669"/>
                </a:lnTo>
                <a:lnTo>
                  <a:pt x="214122" y="37337"/>
                </a:lnTo>
                <a:lnTo>
                  <a:pt x="224028" y="26669"/>
                </a:lnTo>
                <a:lnTo>
                  <a:pt x="232410" y="18287"/>
                </a:lnTo>
                <a:lnTo>
                  <a:pt x="251460" y="18287"/>
                </a:lnTo>
                <a:lnTo>
                  <a:pt x="275082" y="26669"/>
                </a:lnTo>
                <a:lnTo>
                  <a:pt x="284226" y="45719"/>
                </a:lnTo>
                <a:lnTo>
                  <a:pt x="277368" y="67817"/>
                </a:lnTo>
                <a:lnTo>
                  <a:pt x="263652" y="86105"/>
                </a:lnTo>
                <a:lnTo>
                  <a:pt x="277368" y="94487"/>
                </a:lnTo>
                <a:lnTo>
                  <a:pt x="288798" y="83057"/>
                </a:lnTo>
                <a:lnTo>
                  <a:pt x="295656" y="62483"/>
                </a:lnTo>
                <a:lnTo>
                  <a:pt x="302514" y="40385"/>
                </a:lnTo>
                <a:lnTo>
                  <a:pt x="295656" y="23621"/>
                </a:lnTo>
                <a:lnTo>
                  <a:pt x="280416" y="8381"/>
                </a:lnTo>
                <a:lnTo>
                  <a:pt x="252984" y="0"/>
                </a:lnTo>
                <a:lnTo>
                  <a:pt x="237744" y="1523"/>
                </a:lnTo>
                <a:lnTo>
                  <a:pt x="229362" y="6095"/>
                </a:lnTo>
                <a:lnTo>
                  <a:pt x="214122" y="15239"/>
                </a:lnTo>
                <a:lnTo>
                  <a:pt x="200406" y="3047"/>
                </a:lnTo>
                <a:lnTo>
                  <a:pt x="188214" y="6095"/>
                </a:lnTo>
                <a:lnTo>
                  <a:pt x="182880" y="16763"/>
                </a:lnTo>
                <a:lnTo>
                  <a:pt x="179832" y="22097"/>
                </a:lnTo>
                <a:lnTo>
                  <a:pt x="167640" y="19811"/>
                </a:lnTo>
                <a:lnTo>
                  <a:pt x="152400" y="22097"/>
                </a:lnTo>
                <a:lnTo>
                  <a:pt x="147066" y="26669"/>
                </a:lnTo>
                <a:lnTo>
                  <a:pt x="141732" y="40385"/>
                </a:lnTo>
                <a:lnTo>
                  <a:pt x="144018" y="52577"/>
                </a:lnTo>
                <a:lnTo>
                  <a:pt x="144018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152267" y="4541520"/>
            <a:ext cx="156210" cy="312420"/>
          </a:xfrm>
          <a:custGeom>
            <a:avLst/>
            <a:gdLst/>
            <a:ahLst/>
            <a:cxnLst/>
            <a:rect l="l" t="t" r="r" b="b"/>
            <a:pathLst>
              <a:path w="156209" h="312420">
                <a:moveTo>
                  <a:pt x="6857" y="227838"/>
                </a:moveTo>
                <a:lnTo>
                  <a:pt x="2285" y="244602"/>
                </a:lnTo>
                <a:lnTo>
                  <a:pt x="0" y="261366"/>
                </a:lnTo>
                <a:lnTo>
                  <a:pt x="0" y="309372"/>
                </a:lnTo>
                <a:lnTo>
                  <a:pt x="12191" y="312420"/>
                </a:lnTo>
                <a:lnTo>
                  <a:pt x="10667" y="287274"/>
                </a:lnTo>
                <a:lnTo>
                  <a:pt x="13715" y="249936"/>
                </a:lnTo>
                <a:lnTo>
                  <a:pt x="20573" y="222504"/>
                </a:lnTo>
                <a:lnTo>
                  <a:pt x="31241" y="190500"/>
                </a:lnTo>
                <a:lnTo>
                  <a:pt x="44957" y="147828"/>
                </a:lnTo>
                <a:lnTo>
                  <a:pt x="54863" y="110490"/>
                </a:lnTo>
                <a:lnTo>
                  <a:pt x="63245" y="74676"/>
                </a:lnTo>
                <a:lnTo>
                  <a:pt x="73913" y="45720"/>
                </a:lnTo>
                <a:lnTo>
                  <a:pt x="83819" y="23622"/>
                </a:lnTo>
                <a:lnTo>
                  <a:pt x="99821" y="11430"/>
                </a:lnTo>
                <a:lnTo>
                  <a:pt x="123443" y="11430"/>
                </a:lnTo>
                <a:lnTo>
                  <a:pt x="133349" y="18288"/>
                </a:lnTo>
                <a:lnTo>
                  <a:pt x="149351" y="25146"/>
                </a:lnTo>
                <a:lnTo>
                  <a:pt x="156209" y="20574"/>
                </a:lnTo>
                <a:lnTo>
                  <a:pt x="149351" y="9906"/>
                </a:lnTo>
                <a:lnTo>
                  <a:pt x="130301" y="1524"/>
                </a:lnTo>
                <a:lnTo>
                  <a:pt x="111251" y="0"/>
                </a:lnTo>
                <a:lnTo>
                  <a:pt x="86105" y="0"/>
                </a:lnTo>
                <a:lnTo>
                  <a:pt x="72389" y="20574"/>
                </a:lnTo>
                <a:lnTo>
                  <a:pt x="56387" y="54102"/>
                </a:lnTo>
                <a:lnTo>
                  <a:pt x="48005" y="86868"/>
                </a:lnTo>
                <a:lnTo>
                  <a:pt x="32765" y="137160"/>
                </a:lnTo>
                <a:lnTo>
                  <a:pt x="20573" y="174498"/>
                </a:lnTo>
                <a:lnTo>
                  <a:pt x="16001" y="198882"/>
                </a:lnTo>
                <a:lnTo>
                  <a:pt x="6857" y="227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152255" y="4562093"/>
            <a:ext cx="179831" cy="348234"/>
          </a:xfrm>
          <a:custGeom>
            <a:avLst/>
            <a:gdLst/>
            <a:ahLst/>
            <a:cxnLst/>
            <a:rect l="l" t="t" r="r" b="b"/>
            <a:pathLst>
              <a:path w="179831" h="348234">
                <a:moveTo>
                  <a:pt x="152400" y="23622"/>
                </a:moveTo>
                <a:lnTo>
                  <a:pt x="164592" y="64008"/>
                </a:lnTo>
                <a:lnTo>
                  <a:pt x="167640" y="88392"/>
                </a:lnTo>
                <a:lnTo>
                  <a:pt x="167640" y="108204"/>
                </a:lnTo>
                <a:lnTo>
                  <a:pt x="163068" y="118872"/>
                </a:lnTo>
                <a:lnTo>
                  <a:pt x="142494" y="128778"/>
                </a:lnTo>
                <a:lnTo>
                  <a:pt x="133350" y="144018"/>
                </a:lnTo>
                <a:lnTo>
                  <a:pt x="130302" y="167640"/>
                </a:lnTo>
                <a:lnTo>
                  <a:pt x="131826" y="196596"/>
                </a:lnTo>
                <a:lnTo>
                  <a:pt x="124968" y="237744"/>
                </a:lnTo>
                <a:lnTo>
                  <a:pt x="118110" y="269748"/>
                </a:lnTo>
                <a:lnTo>
                  <a:pt x="108204" y="298704"/>
                </a:lnTo>
                <a:lnTo>
                  <a:pt x="94488" y="317754"/>
                </a:lnTo>
                <a:lnTo>
                  <a:pt x="73914" y="330708"/>
                </a:lnTo>
                <a:lnTo>
                  <a:pt x="54864" y="330708"/>
                </a:lnTo>
                <a:lnTo>
                  <a:pt x="32766" y="313944"/>
                </a:lnTo>
                <a:lnTo>
                  <a:pt x="12192" y="291846"/>
                </a:lnTo>
                <a:lnTo>
                  <a:pt x="5334" y="283464"/>
                </a:lnTo>
                <a:lnTo>
                  <a:pt x="0" y="288798"/>
                </a:lnTo>
                <a:lnTo>
                  <a:pt x="13716" y="313944"/>
                </a:lnTo>
                <a:lnTo>
                  <a:pt x="29718" y="329184"/>
                </a:lnTo>
                <a:lnTo>
                  <a:pt x="51816" y="344424"/>
                </a:lnTo>
                <a:lnTo>
                  <a:pt x="72390" y="348234"/>
                </a:lnTo>
                <a:lnTo>
                  <a:pt x="92964" y="336042"/>
                </a:lnTo>
                <a:lnTo>
                  <a:pt x="101111" y="328585"/>
                </a:lnTo>
                <a:lnTo>
                  <a:pt x="108370" y="319404"/>
                </a:lnTo>
                <a:lnTo>
                  <a:pt x="115086" y="308556"/>
                </a:lnTo>
                <a:lnTo>
                  <a:pt x="121218" y="296390"/>
                </a:lnTo>
                <a:lnTo>
                  <a:pt x="126722" y="283255"/>
                </a:lnTo>
                <a:lnTo>
                  <a:pt x="131554" y="269501"/>
                </a:lnTo>
                <a:lnTo>
                  <a:pt x="135672" y="255478"/>
                </a:lnTo>
                <a:lnTo>
                  <a:pt x="139031" y="241534"/>
                </a:lnTo>
                <a:lnTo>
                  <a:pt x="141589" y="228020"/>
                </a:lnTo>
                <a:lnTo>
                  <a:pt x="143301" y="215285"/>
                </a:lnTo>
                <a:lnTo>
                  <a:pt x="144125" y="203677"/>
                </a:lnTo>
                <a:lnTo>
                  <a:pt x="144018" y="193548"/>
                </a:lnTo>
                <a:lnTo>
                  <a:pt x="149352" y="145542"/>
                </a:lnTo>
                <a:lnTo>
                  <a:pt x="166116" y="134112"/>
                </a:lnTo>
                <a:lnTo>
                  <a:pt x="179832" y="120396"/>
                </a:lnTo>
                <a:lnTo>
                  <a:pt x="178308" y="88392"/>
                </a:lnTo>
                <a:lnTo>
                  <a:pt x="172974" y="67818"/>
                </a:lnTo>
                <a:lnTo>
                  <a:pt x="167640" y="38862"/>
                </a:lnTo>
                <a:lnTo>
                  <a:pt x="163068" y="12954"/>
                </a:lnTo>
                <a:lnTo>
                  <a:pt x="160782" y="11430"/>
                </a:lnTo>
                <a:lnTo>
                  <a:pt x="159258" y="8382"/>
                </a:lnTo>
                <a:lnTo>
                  <a:pt x="157734" y="3048"/>
                </a:lnTo>
                <a:lnTo>
                  <a:pt x="156210" y="0"/>
                </a:lnTo>
                <a:lnTo>
                  <a:pt x="152400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270365" y="4850891"/>
            <a:ext cx="111252" cy="110489"/>
          </a:xfrm>
          <a:custGeom>
            <a:avLst/>
            <a:gdLst/>
            <a:ahLst/>
            <a:cxnLst/>
            <a:rect l="l" t="t" r="r" b="b"/>
            <a:pathLst>
              <a:path w="111251" h="110489">
                <a:moveTo>
                  <a:pt x="0" y="1524"/>
                </a:moveTo>
                <a:lnTo>
                  <a:pt x="0" y="9906"/>
                </a:lnTo>
                <a:lnTo>
                  <a:pt x="19049" y="18288"/>
                </a:lnTo>
                <a:lnTo>
                  <a:pt x="44957" y="33528"/>
                </a:lnTo>
                <a:lnTo>
                  <a:pt x="63245" y="54102"/>
                </a:lnTo>
                <a:lnTo>
                  <a:pt x="82295" y="76200"/>
                </a:lnTo>
                <a:lnTo>
                  <a:pt x="92201" y="96774"/>
                </a:lnTo>
                <a:lnTo>
                  <a:pt x="104393" y="110489"/>
                </a:lnTo>
                <a:lnTo>
                  <a:pt x="111251" y="103632"/>
                </a:lnTo>
                <a:lnTo>
                  <a:pt x="104393" y="89915"/>
                </a:lnTo>
                <a:lnTo>
                  <a:pt x="96011" y="77724"/>
                </a:lnTo>
                <a:lnTo>
                  <a:pt x="83819" y="66294"/>
                </a:lnTo>
                <a:lnTo>
                  <a:pt x="78485" y="52577"/>
                </a:lnTo>
                <a:lnTo>
                  <a:pt x="51815" y="30480"/>
                </a:lnTo>
                <a:lnTo>
                  <a:pt x="34289" y="12953"/>
                </a:lnTo>
                <a:lnTo>
                  <a:pt x="6857" y="0"/>
                </a:lnTo>
                <a:lnTo>
                  <a:pt x="0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870327" y="4847081"/>
            <a:ext cx="477012" cy="350520"/>
          </a:xfrm>
          <a:custGeom>
            <a:avLst/>
            <a:gdLst/>
            <a:ahLst/>
            <a:cxnLst/>
            <a:rect l="l" t="t" r="r" b="b"/>
            <a:pathLst>
              <a:path w="477012" h="350520">
                <a:moveTo>
                  <a:pt x="413766" y="136398"/>
                </a:moveTo>
                <a:lnTo>
                  <a:pt x="429006" y="169926"/>
                </a:lnTo>
                <a:lnTo>
                  <a:pt x="439674" y="211074"/>
                </a:lnTo>
                <a:lnTo>
                  <a:pt x="448056" y="243078"/>
                </a:lnTo>
                <a:lnTo>
                  <a:pt x="451866" y="268224"/>
                </a:lnTo>
                <a:lnTo>
                  <a:pt x="456438" y="294132"/>
                </a:lnTo>
                <a:lnTo>
                  <a:pt x="448056" y="299466"/>
                </a:lnTo>
                <a:lnTo>
                  <a:pt x="435353" y="300139"/>
                </a:lnTo>
                <a:lnTo>
                  <a:pt x="422694" y="301190"/>
                </a:lnTo>
                <a:lnTo>
                  <a:pt x="410075" y="302580"/>
                </a:lnTo>
                <a:lnTo>
                  <a:pt x="397490" y="304270"/>
                </a:lnTo>
                <a:lnTo>
                  <a:pt x="384938" y="306219"/>
                </a:lnTo>
                <a:lnTo>
                  <a:pt x="372412" y="308390"/>
                </a:lnTo>
                <a:lnTo>
                  <a:pt x="359910" y="310742"/>
                </a:lnTo>
                <a:lnTo>
                  <a:pt x="347428" y="313237"/>
                </a:lnTo>
                <a:lnTo>
                  <a:pt x="334960" y="315835"/>
                </a:lnTo>
                <a:lnTo>
                  <a:pt x="322504" y="318497"/>
                </a:lnTo>
                <a:lnTo>
                  <a:pt x="310055" y="321183"/>
                </a:lnTo>
                <a:lnTo>
                  <a:pt x="297609" y="323856"/>
                </a:lnTo>
                <a:lnTo>
                  <a:pt x="285162" y="326474"/>
                </a:lnTo>
                <a:lnTo>
                  <a:pt x="272710" y="329000"/>
                </a:lnTo>
                <a:lnTo>
                  <a:pt x="260249" y="331394"/>
                </a:lnTo>
                <a:lnTo>
                  <a:pt x="241554" y="334518"/>
                </a:lnTo>
                <a:lnTo>
                  <a:pt x="244602" y="292608"/>
                </a:lnTo>
                <a:lnTo>
                  <a:pt x="249936" y="244602"/>
                </a:lnTo>
                <a:lnTo>
                  <a:pt x="251460" y="215646"/>
                </a:lnTo>
                <a:lnTo>
                  <a:pt x="252984" y="183642"/>
                </a:lnTo>
                <a:lnTo>
                  <a:pt x="258318" y="154686"/>
                </a:lnTo>
                <a:lnTo>
                  <a:pt x="261366" y="122682"/>
                </a:lnTo>
                <a:lnTo>
                  <a:pt x="263652" y="98298"/>
                </a:lnTo>
                <a:lnTo>
                  <a:pt x="263652" y="70104"/>
                </a:lnTo>
                <a:lnTo>
                  <a:pt x="246126" y="78486"/>
                </a:lnTo>
                <a:lnTo>
                  <a:pt x="227838" y="86868"/>
                </a:lnTo>
                <a:lnTo>
                  <a:pt x="211836" y="95250"/>
                </a:lnTo>
                <a:lnTo>
                  <a:pt x="181356" y="118872"/>
                </a:lnTo>
                <a:lnTo>
                  <a:pt x="160782" y="146304"/>
                </a:lnTo>
                <a:lnTo>
                  <a:pt x="148590" y="164592"/>
                </a:lnTo>
                <a:lnTo>
                  <a:pt x="126492" y="188976"/>
                </a:lnTo>
                <a:lnTo>
                  <a:pt x="108204" y="215646"/>
                </a:lnTo>
                <a:lnTo>
                  <a:pt x="85344" y="241554"/>
                </a:lnTo>
                <a:lnTo>
                  <a:pt x="67056" y="262128"/>
                </a:lnTo>
                <a:lnTo>
                  <a:pt x="46482" y="294132"/>
                </a:lnTo>
                <a:lnTo>
                  <a:pt x="27432" y="288798"/>
                </a:lnTo>
                <a:lnTo>
                  <a:pt x="20574" y="277368"/>
                </a:lnTo>
                <a:lnTo>
                  <a:pt x="35814" y="255270"/>
                </a:lnTo>
                <a:lnTo>
                  <a:pt x="54864" y="222504"/>
                </a:lnTo>
                <a:lnTo>
                  <a:pt x="61722" y="205740"/>
                </a:lnTo>
                <a:lnTo>
                  <a:pt x="78486" y="176784"/>
                </a:lnTo>
                <a:lnTo>
                  <a:pt x="87630" y="156210"/>
                </a:lnTo>
                <a:lnTo>
                  <a:pt x="101346" y="125730"/>
                </a:lnTo>
                <a:lnTo>
                  <a:pt x="119634" y="103632"/>
                </a:lnTo>
                <a:lnTo>
                  <a:pt x="145542" y="78486"/>
                </a:lnTo>
                <a:lnTo>
                  <a:pt x="157734" y="54864"/>
                </a:lnTo>
                <a:lnTo>
                  <a:pt x="169846" y="44231"/>
                </a:lnTo>
                <a:lnTo>
                  <a:pt x="179885" y="35372"/>
                </a:lnTo>
                <a:lnTo>
                  <a:pt x="188850" y="28184"/>
                </a:lnTo>
                <a:lnTo>
                  <a:pt x="197744" y="22564"/>
                </a:lnTo>
                <a:lnTo>
                  <a:pt x="207567" y="18410"/>
                </a:lnTo>
                <a:lnTo>
                  <a:pt x="219321" y="15619"/>
                </a:lnTo>
                <a:lnTo>
                  <a:pt x="234007" y="14088"/>
                </a:lnTo>
                <a:lnTo>
                  <a:pt x="246126" y="13716"/>
                </a:lnTo>
                <a:lnTo>
                  <a:pt x="265176" y="10668"/>
                </a:lnTo>
                <a:lnTo>
                  <a:pt x="294132" y="6858"/>
                </a:lnTo>
                <a:lnTo>
                  <a:pt x="281940" y="3810"/>
                </a:lnTo>
                <a:lnTo>
                  <a:pt x="270510" y="0"/>
                </a:lnTo>
                <a:lnTo>
                  <a:pt x="237744" y="3810"/>
                </a:lnTo>
                <a:lnTo>
                  <a:pt x="198120" y="8382"/>
                </a:lnTo>
                <a:lnTo>
                  <a:pt x="171450" y="20574"/>
                </a:lnTo>
                <a:lnTo>
                  <a:pt x="141732" y="51054"/>
                </a:lnTo>
                <a:lnTo>
                  <a:pt x="134030" y="62750"/>
                </a:lnTo>
                <a:lnTo>
                  <a:pt x="126503" y="73984"/>
                </a:lnTo>
                <a:lnTo>
                  <a:pt x="119142" y="84823"/>
                </a:lnTo>
                <a:lnTo>
                  <a:pt x="111937" y="95335"/>
                </a:lnTo>
                <a:lnTo>
                  <a:pt x="104881" y="105585"/>
                </a:lnTo>
                <a:lnTo>
                  <a:pt x="97963" y="115640"/>
                </a:lnTo>
                <a:lnTo>
                  <a:pt x="91175" y="125567"/>
                </a:lnTo>
                <a:lnTo>
                  <a:pt x="84509" y="135434"/>
                </a:lnTo>
                <a:lnTo>
                  <a:pt x="77955" y="145306"/>
                </a:lnTo>
                <a:lnTo>
                  <a:pt x="71505" y="155251"/>
                </a:lnTo>
                <a:lnTo>
                  <a:pt x="65150" y="165334"/>
                </a:lnTo>
                <a:lnTo>
                  <a:pt x="58880" y="175624"/>
                </a:lnTo>
                <a:lnTo>
                  <a:pt x="52688" y="186187"/>
                </a:lnTo>
                <a:lnTo>
                  <a:pt x="46563" y="197089"/>
                </a:lnTo>
                <a:lnTo>
                  <a:pt x="40498" y="208398"/>
                </a:lnTo>
                <a:lnTo>
                  <a:pt x="34484" y="220180"/>
                </a:lnTo>
                <a:lnTo>
                  <a:pt x="28510" y="232501"/>
                </a:lnTo>
                <a:lnTo>
                  <a:pt x="22570" y="245430"/>
                </a:lnTo>
                <a:lnTo>
                  <a:pt x="20574" y="249936"/>
                </a:lnTo>
                <a:lnTo>
                  <a:pt x="0" y="278892"/>
                </a:lnTo>
                <a:lnTo>
                  <a:pt x="22098" y="299466"/>
                </a:lnTo>
                <a:lnTo>
                  <a:pt x="46482" y="312420"/>
                </a:lnTo>
                <a:lnTo>
                  <a:pt x="71628" y="277368"/>
                </a:lnTo>
                <a:lnTo>
                  <a:pt x="80831" y="269004"/>
                </a:lnTo>
                <a:lnTo>
                  <a:pt x="89630" y="260006"/>
                </a:lnTo>
                <a:lnTo>
                  <a:pt x="98083" y="250476"/>
                </a:lnTo>
                <a:lnTo>
                  <a:pt x="106245" y="240514"/>
                </a:lnTo>
                <a:lnTo>
                  <a:pt x="114174" y="230220"/>
                </a:lnTo>
                <a:lnTo>
                  <a:pt x="121926" y="219694"/>
                </a:lnTo>
                <a:lnTo>
                  <a:pt x="129558" y="209037"/>
                </a:lnTo>
                <a:lnTo>
                  <a:pt x="137127" y="198349"/>
                </a:lnTo>
                <a:lnTo>
                  <a:pt x="144689" y="187732"/>
                </a:lnTo>
                <a:lnTo>
                  <a:pt x="152301" y="177285"/>
                </a:lnTo>
                <a:lnTo>
                  <a:pt x="160020" y="167108"/>
                </a:lnTo>
                <a:lnTo>
                  <a:pt x="167902" y="157303"/>
                </a:lnTo>
                <a:lnTo>
                  <a:pt x="176004" y="147969"/>
                </a:lnTo>
                <a:lnTo>
                  <a:pt x="184383" y="139208"/>
                </a:lnTo>
                <a:lnTo>
                  <a:pt x="189738" y="134112"/>
                </a:lnTo>
                <a:lnTo>
                  <a:pt x="211836" y="110490"/>
                </a:lnTo>
                <a:lnTo>
                  <a:pt x="251460" y="89916"/>
                </a:lnTo>
                <a:lnTo>
                  <a:pt x="248412" y="146304"/>
                </a:lnTo>
                <a:lnTo>
                  <a:pt x="241554" y="193548"/>
                </a:lnTo>
                <a:lnTo>
                  <a:pt x="234696" y="241554"/>
                </a:lnTo>
                <a:lnTo>
                  <a:pt x="230886" y="292608"/>
                </a:lnTo>
                <a:lnTo>
                  <a:pt x="229362" y="329946"/>
                </a:lnTo>
                <a:lnTo>
                  <a:pt x="229362" y="350520"/>
                </a:lnTo>
                <a:lnTo>
                  <a:pt x="251460" y="345186"/>
                </a:lnTo>
                <a:lnTo>
                  <a:pt x="263735" y="343689"/>
                </a:lnTo>
                <a:lnTo>
                  <a:pt x="276119" y="342041"/>
                </a:lnTo>
                <a:lnTo>
                  <a:pt x="288595" y="340252"/>
                </a:lnTo>
                <a:lnTo>
                  <a:pt x="301146" y="338330"/>
                </a:lnTo>
                <a:lnTo>
                  <a:pt x="313755" y="336286"/>
                </a:lnTo>
                <a:lnTo>
                  <a:pt x="326404" y="334127"/>
                </a:lnTo>
                <a:lnTo>
                  <a:pt x="339076" y="331865"/>
                </a:lnTo>
                <a:lnTo>
                  <a:pt x="351755" y="329507"/>
                </a:lnTo>
                <a:lnTo>
                  <a:pt x="364423" y="327062"/>
                </a:lnTo>
                <a:lnTo>
                  <a:pt x="377062" y="324542"/>
                </a:lnTo>
                <a:lnTo>
                  <a:pt x="389657" y="321953"/>
                </a:lnTo>
                <a:lnTo>
                  <a:pt x="402189" y="319306"/>
                </a:lnTo>
                <a:lnTo>
                  <a:pt x="414641" y="316611"/>
                </a:lnTo>
                <a:lnTo>
                  <a:pt x="426997" y="313875"/>
                </a:lnTo>
                <a:lnTo>
                  <a:pt x="439239" y="311109"/>
                </a:lnTo>
                <a:lnTo>
                  <a:pt x="451351" y="308321"/>
                </a:lnTo>
                <a:lnTo>
                  <a:pt x="453390" y="307848"/>
                </a:lnTo>
                <a:lnTo>
                  <a:pt x="477012" y="304038"/>
                </a:lnTo>
                <a:lnTo>
                  <a:pt x="465582" y="272034"/>
                </a:lnTo>
                <a:lnTo>
                  <a:pt x="458724" y="226314"/>
                </a:lnTo>
                <a:lnTo>
                  <a:pt x="449580" y="197358"/>
                </a:lnTo>
                <a:lnTo>
                  <a:pt x="445008" y="173736"/>
                </a:lnTo>
                <a:lnTo>
                  <a:pt x="435864" y="149352"/>
                </a:lnTo>
                <a:lnTo>
                  <a:pt x="425958" y="120396"/>
                </a:lnTo>
                <a:lnTo>
                  <a:pt x="434340" y="124206"/>
                </a:lnTo>
                <a:lnTo>
                  <a:pt x="446532" y="127254"/>
                </a:lnTo>
                <a:lnTo>
                  <a:pt x="454914" y="125730"/>
                </a:lnTo>
                <a:lnTo>
                  <a:pt x="441198" y="115824"/>
                </a:lnTo>
                <a:lnTo>
                  <a:pt x="429006" y="105156"/>
                </a:lnTo>
                <a:lnTo>
                  <a:pt x="412242" y="92202"/>
                </a:lnTo>
                <a:lnTo>
                  <a:pt x="413766" y="136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406013" y="5013959"/>
            <a:ext cx="52578" cy="69342"/>
          </a:xfrm>
          <a:custGeom>
            <a:avLst/>
            <a:gdLst/>
            <a:ahLst/>
            <a:cxnLst/>
            <a:rect l="l" t="t" r="r" b="b"/>
            <a:pathLst>
              <a:path w="52577" h="69341">
                <a:moveTo>
                  <a:pt x="8381" y="0"/>
                </a:moveTo>
                <a:lnTo>
                  <a:pt x="0" y="0"/>
                </a:lnTo>
                <a:lnTo>
                  <a:pt x="3047" y="8382"/>
                </a:lnTo>
                <a:lnTo>
                  <a:pt x="16763" y="30480"/>
                </a:lnTo>
                <a:lnTo>
                  <a:pt x="26669" y="48768"/>
                </a:lnTo>
                <a:lnTo>
                  <a:pt x="42671" y="69342"/>
                </a:lnTo>
                <a:lnTo>
                  <a:pt x="52577" y="66294"/>
                </a:lnTo>
                <a:lnTo>
                  <a:pt x="42671" y="48768"/>
                </a:lnTo>
                <a:lnTo>
                  <a:pt x="32003" y="33528"/>
                </a:lnTo>
                <a:lnTo>
                  <a:pt x="22097" y="16764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311513" y="5001767"/>
            <a:ext cx="114300" cy="226314"/>
          </a:xfrm>
          <a:custGeom>
            <a:avLst/>
            <a:gdLst/>
            <a:ahLst/>
            <a:cxnLst/>
            <a:rect l="l" t="t" r="r" b="b"/>
            <a:pathLst>
              <a:path w="114300" h="226313">
                <a:moveTo>
                  <a:pt x="28955" y="0"/>
                </a:moveTo>
                <a:lnTo>
                  <a:pt x="22097" y="5334"/>
                </a:lnTo>
                <a:lnTo>
                  <a:pt x="17525" y="13716"/>
                </a:lnTo>
                <a:lnTo>
                  <a:pt x="35813" y="34290"/>
                </a:lnTo>
                <a:lnTo>
                  <a:pt x="48005" y="52578"/>
                </a:lnTo>
                <a:lnTo>
                  <a:pt x="57911" y="74676"/>
                </a:lnTo>
                <a:lnTo>
                  <a:pt x="67055" y="93726"/>
                </a:lnTo>
                <a:lnTo>
                  <a:pt x="64769" y="105156"/>
                </a:lnTo>
                <a:lnTo>
                  <a:pt x="56387" y="118872"/>
                </a:lnTo>
                <a:lnTo>
                  <a:pt x="41147" y="135636"/>
                </a:lnTo>
                <a:lnTo>
                  <a:pt x="27431" y="157734"/>
                </a:lnTo>
                <a:lnTo>
                  <a:pt x="8381" y="175260"/>
                </a:lnTo>
                <a:lnTo>
                  <a:pt x="0" y="185166"/>
                </a:lnTo>
                <a:lnTo>
                  <a:pt x="20573" y="201930"/>
                </a:lnTo>
                <a:lnTo>
                  <a:pt x="46481" y="226314"/>
                </a:lnTo>
                <a:lnTo>
                  <a:pt x="70103" y="212598"/>
                </a:lnTo>
                <a:lnTo>
                  <a:pt x="90677" y="193548"/>
                </a:lnTo>
                <a:lnTo>
                  <a:pt x="102869" y="183642"/>
                </a:lnTo>
                <a:lnTo>
                  <a:pt x="111251" y="175260"/>
                </a:lnTo>
                <a:lnTo>
                  <a:pt x="114299" y="161544"/>
                </a:lnTo>
                <a:lnTo>
                  <a:pt x="102869" y="169926"/>
                </a:lnTo>
                <a:lnTo>
                  <a:pt x="85343" y="185166"/>
                </a:lnTo>
                <a:lnTo>
                  <a:pt x="51053" y="212598"/>
                </a:lnTo>
                <a:lnTo>
                  <a:pt x="28955" y="193548"/>
                </a:lnTo>
                <a:lnTo>
                  <a:pt x="20573" y="183642"/>
                </a:lnTo>
                <a:lnTo>
                  <a:pt x="35813" y="169926"/>
                </a:lnTo>
                <a:lnTo>
                  <a:pt x="51053" y="147828"/>
                </a:lnTo>
                <a:lnTo>
                  <a:pt x="63245" y="127254"/>
                </a:lnTo>
                <a:lnTo>
                  <a:pt x="78485" y="113538"/>
                </a:lnTo>
                <a:lnTo>
                  <a:pt x="78485" y="89916"/>
                </a:lnTo>
                <a:lnTo>
                  <a:pt x="64769" y="64770"/>
                </a:lnTo>
                <a:lnTo>
                  <a:pt x="59344" y="53303"/>
                </a:lnTo>
                <a:lnTo>
                  <a:pt x="53210" y="42498"/>
                </a:lnTo>
                <a:lnTo>
                  <a:pt x="47025" y="31702"/>
                </a:lnTo>
                <a:lnTo>
                  <a:pt x="41442" y="20266"/>
                </a:lnTo>
                <a:lnTo>
                  <a:pt x="37337" y="8382"/>
                </a:lnTo>
                <a:lnTo>
                  <a:pt x="28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120251" y="5183885"/>
            <a:ext cx="278892" cy="222504"/>
          </a:xfrm>
          <a:custGeom>
            <a:avLst/>
            <a:gdLst/>
            <a:ahLst/>
            <a:cxnLst/>
            <a:rect l="l" t="t" r="r" b="b"/>
            <a:pathLst>
              <a:path w="278892" h="222503">
                <a:moveTo>
                  <a:pt x="9906" y="41909"/>
                </a:moveTo>
                <a:lnTo>
                  <a:pt x="16764" y="0"/>
                </a:lnTo>
                <a:lnTo>
                  <a:pt x="1524" y="8381"/>
                </a:lnTo>
                <a:lnTo>
                  <a:pt x="0" y="44195"/>
                </a:lnTo>
                <a:lnTo>
                  <a:pt x="1000" y="56817"/>
                </a:lnTo>
                <a:lnTo>
                  <a:pt x="1960" y="69454"/>
                </a:lnTo>
                <a:lnTo>
                  <a:pt x="2857" y="82103"/>
                </a:lnTo>
                <a:lnTo>
                  <a:pt x="3666" y="94762"/>
                </a:lnTo>
                <a:lnTo>
                  <a:pt x="4365" y="107428"/>
                </a:lnTo>
                <a:lnTo>
                  <a:pt x="4931" y="120100"/>
                </a:lnTo>
                <a:lnTo>
                  <a:pt x="5339" y="132774"/>
                </a:lnTo>
                <a:lnTo>
                  <a:pt x="5568" y="145449"/>
                </a:lnTo>
                <a:lnTo>
                  <a:pt x="5593" y="158121"/>
                </a:lnTo>
                <a:lnTo>
                  <a:pt x="5392" y="170789"/>
                </a:lnTo>
                <a:lnTo>
                  <a:pt x="4941" y="183450"/>
                </a:lnTo>
                <a:lnTo>
                  <a:pt x="4217" y="196101"/>
                </a:lnTo>
                <a:lnTo>
                  <a:pt x="3196" y="208741"/>
                </a:lnTo>
                <a:lnTo>
                  <a:pt x="3048" y="210311"/>
                </a:lnTo>
                <a:lnTo>
                  <a:pt x="5334" y="222503"/>
                </a:lnTo>
                <a:lnTo>
                  <a:pt x="56388" y="222503"/>
                </a:lnTo>
                <a:lnTo>
                  <a:pt x="107442" y="215645"/>
                </a:lnTo>
                <a:lnTo>
                  <a:pt x="156972" y="200405"/>
                </a:lnTo>
                <a:lnTo>
                  <a:pt x="206502" y="196595"/>
                </a:lnTo>
                <a:lnTo>
                  <a:pt x="246126" y="192023"/>
                </a:lnTo>
                <a:lnTo>
                  <a:pt x="268224" y="182879"/>
                </a:lnTo>
                <a:lnTo>
                  <a:pt x="278892" y="179831"/>
                </a:lnTo>
                <a:lnTo>
                  <a:pt x="276606" y="154685"/>
                </a:lnTo>
                <a:lnTo>
                  <a:pt x="269748" y="105155"/>
                </a:lnTo>
                <a:lnTo>
                  <a:pt x="259842" y="76199"/>
                </a:lnTo>
                <a:lnTo>
                  <a:pt x="256032" y="59435"/>
                </a:lnTo>
                <a:lnTo>
                  <a:pt x="249174" y="33527"/>
                </a:lnTo>
                <a:lnTo>
                  <a:pt x="240792" y="38861"/>
                </a:lnTo>
                <a:lnTo>
                  <a:pt x="247650" y="60959"/>
                </a:lnTo>
                <a:lnTo>
                  <a:pt x="252984" y="89915"/>
                </a:lnTo>
                <a:lnTo>
                  <a:pt x="258318" y="113537"/>
                </a:lnTo>
                <a:lnTo>
                  <a:pt x="262890" y="139445"/>
                </a:lnTo>
                <a:lnTo>
                  <a:pt x="265176" y="169925"/>
                </a:lnTo>
                <a:lnTo>
                  <a:pt x="246126" y="179831"/>
                </a:lnTo>
                <a:lnTo>
                  <a:pt x="217170" y="182879"/>
                </a:lnTo>
                <a:lnTo>
                  <a:pt x="199644" y="185165"/>
                </a:lnTo>
                <a:lnTo>
                  <a:pt x="172212" y="189737"/>
                </a:lnTo>
                <a:lnTo>
                  <a:pt x="141732" y="192023"/>
                </a:lnTo>
                <a:lnTo>
                  <a:pt x="99060" y="201929"/>
                </a:lnTo>
                <a:lnTo>
                  <a:pt x="83820" y="207263"/>
                </a:lnTo>
                <a:lnTo>
                  <a:pt x="38862" y="211835"/>
                </a:lnTo>
                <a:lnTo>
                  <a:pt x="16764" y="211835"/>
                </a:lnTo>
                <a:lnTo>
                  <a:pt x="16718" y="169354"/>
                </a:lnTo>
                <a:lnTo>
                  <a:pt x="16347" y="156175"/>
                </a:lnTo>
                <a:lnTo>
                  <a:pt x="15720" y="143284"/>
                </a:lnTo>
                <a:lnTo>
                  <a:pt x="14907" y="130623"/>
                </a:lnTo>
                <a:lnTo>
                  <a:pt x="13979" y="118131"/>
                </a:lnTo>
                <a:lnTo>
                  <a:pt x="13005" y="105750"/>
                </a:lnTo>
                <a:lnTo>
                  <a:pt x="12055" y="93422"/>
                </a:lnTo>
                <a:lnTo>
                  <a:pt x="11200" y="81086"/>
                </a:lnTo>
                <a:lnTo>
                  <a:pt x="10509" y="68684"/>
                </a:lnTo>
                <a:lnTo>
                  <a:pt x="10052" y="56157"/>
                </a:lnTo>
                <a:lnTo>
                  <a:pt x="9900" y="43446"/>
                </a:lnTo>
                <a:lnTo>
                  <a:pt x="9906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156077" y="5399531"/>
            <a:ext cx="64770" cy="224028"/>
          </a:xfrm>
          <a:custGeom>
            <a:avLst/>
            <a:gdLst/>
            <a:ahLst/>
            <a:cxnLst/>
            <a:rect l="l" t="t" r="r" b="b"/>
            <a:pathLst>
              <a:path w="64770" h="224027">
                <a:moveTo>
                  <a:pt x="19050" y="0"/>
                </a:moveTo>
                <a:lnTo>
                  <a:pt x="0" y="1524"/>
                </a:lnTo>
                <a:lnTo>
                  <a:pt x="5334" y="38862"/>
                </a:lnTo>
                <a:lnTo>
                  <a:pt x="12192" y="77724"/>
                </a:lnTo>
                <a:lnTo>
                  <a:pt x="22098" y="106680"/>
                </a:lnTo>
                <a:lnTo>
                  <a:pt x="32766" y="146304"/>
                </a:lnTo>
                <a:lnTo>
                  <a:pt x="48006" y="203454"/>
                </a:lnTo>
                <a:lnTo>
                  <a:pt x="49530" y="224028"/>
                </a:lnTo>
                <a:lnTo>
                  <a:pt x="64770" y="219456"/>
                </a:lnTo>
                <a:lnTo>
                  <a:pt x="57912" y="190500"/>
                </a:lnTo>
                <a:lnTo>
                  <a:pt x="44196" y="157734"/>
                </a:lnTo>
                <a:lnTo>
                  <a:pt x="41148" y="120396"/>
                </a:lnTo>
                <a:lnTo>
                  <a:pt x="32766" y="89916"/>
                </a:lnTo>
                <a:lnTo>
                  <a:pt x="25908" y="67818"/>
                </a:lnTo>
                <a:lnTo>
                  <a:pt x="20574" y="44196"/>
                </a:lnTo>
                <a:lnTo>
                  <a:pt x="19050" y="25146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239885" y="5387339"/>
            <a:ext cx="37338" cy="222504"/>
          </a:xfrm>
          <a:custGeom>
            <a:avLst/>
            <a:gdLst/>
            <a:ahLst/>
            <a:cxnLst/>
            <a:rect l="l" t="t" r="r" b="b"/>
            <a:pathLst>
              <a:path w="37338" h="222503">
                <a:moveTo>
                  <a:pt x="20574" y="108966"/>
                </a:moveTo>
                <a:lnTo>
                  <a:pt x="15240" y="37338"/>
                </a:lnTo>
                <a:lnTo>
                  <a:pt x="13716" y="0"/>
                </a:lnTo>
                <a:lnTo>
                  <a:pt x="0" y="3810"/>
                </a:lnTo>
                <a:lnTo>
                  <a:pt x="1524" y="20574"/>
                </a:lnTo>
                <a:lnTo>
                  <a:pt x="1743" y="23370"/>
                </a:lnTo>
                <a:lnTo>
                  <a:pt x="2645" y="35800"/>
                </a:lnTo>
                <a:lnTo>
                  <a:pt x="3467" y="48397"/>
                </a:lnTo>
                <a:lnTo>
                  <a:pt x="4240" y="61127"/>
                </a:lnTo>
                <a:lnTo>
                  <a:pt x="4999" y="73957"/>
                </a:lnTo>
                <a:lnTo>
                  <a:pt x="5777" y="86854"/>
                </a:lnTo>
                <a:lnTo>
                  <a:pt x="6606" y="99784"/>
                </a:lnTo>
                <a:lnTo>
                  <a:pt x="7519" y="112714"/>
                </a:lnTo>
                <a:lnTo>
                  <a:pt x="8550" y="125610"/>
                </a:lnTo>
                <a:lnTo>
                  <a:pt x="9731" y="138438"/>
                </a:lnTo>
                <a:lnTo>
                  <a:pt x="11095" y="151167"/>
                </a:lnTo>
                <a:lnTo>
                  <a:pt x="12677" y="163761"/>
                </a:lnTo>
                <a:lnTo>
                  <a:pt x="14507" y="176188"/>
                </a:lnTo>
                <a:lnTo>
                  <a:pt x="16621" y="188414"/>
                </a:lnTo>
                <a:lnTo>
                  <a:pt x="19050" y="200406"/>
                </a:lnTo>
                <a:lnTo>
                  <a:pt x="23622" y="222504"/>
                </a:lnTo>
                <a:lnTo>
                  <a:pt x="37338" y="220979"/>
                </a:lnTo>
                <a:lnTo>
                  <a:pt x="30480" y="187452"/>
                </a:lnTo>
                <a:lnTo>
                  <a:pt x="23622" y="158496"/>
                </a:lnTo>
                <a:lnTo>
                  <a:pt x="20574" y="108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344291" y="5372099"/>
            <a:ext cx="28956" cy="227838"/>
          </a:xfrm>
          <a:custGeom>
            <a:avLst/>
            <a:gdLst/>
            <a:ahLst/>
            <a:cxnLst/>
            <a:rect l="l" t="t" r="r" b="b"/>
            <a:pathLst>
              <a:path w="28955" h="227837">
                <a:moveTo>
                  <a:pt x="20574" y="35814"/>
                </a:moveTo>
                <a:lnTo>
                  <a:pt x="13716" y="0"/>
                </a:lnTo>
                <a:lnTo>
                  <a:pt x="0" y="1524"/>
                </a:lnTo>
                <a:lnTo>
                  <a:pt x="6858" y="28956"/>
                </a:lnTo>
                <a:lnTo>
                  <a:pt x="9906" y="45720"/>
                </a:lnTo>
                <a:lnTo>
                  <a:pt x="13716" y="67818"/>
                </a:lnTo>
                <a:lnTo>
                  <a:pt x="13716" y="93726"/>
                </a:lnTo>
                <a:lnTo>
                  <a:pt x="11430" y="125730"/>
                </a:lnTo>
                <a:lnTo>
                  <a:pt x="15240" y="161544"/>
                </a:lnTo>
                <a:lnTo>
                  <a:pt x="16764" y="195834"/>
                </a:lnTo>
                <a:lnTo>
                  <a:pt x="18288" y="227838"/>
                </a:lnTo>
                <a:lnTo>
                  <a:pt x="28956" y="227838"/>
                </a:lnTo>
                <a:lnTo>
                  <a:pt x="27432" y="205740"/>
                </a:lnTo>
                <a:lnTo>
                  <a:pt x="23622" y="108966"/>
                </a:lnTo>
                <a:lnTo>
                  <a:pt x="25146" y="76962"/>
                </a:lnTo>
                <a:lnTo>
                  <a:pt x="20574" y="35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268853" y="5380482"/>
            <a:ext cx="49530" cy="220980"/>
          </a:xfrm>
          <a:custGeom>
            <a:avLst/>
            <a:gdLst/>
            <a:ahLst/>
            <a:cxnLst/>
            <a:rect l="l" t="t" r="r" b="b"/>
            <a:pathLst>
              <a:path w="49529" h="220979">
                <a:moveTo>
                  <a:pt x="12192" y="0"/>
                </a:moveTo>
                <a:lnTo>
                  <a:pt x="0" y="5333"/>
                </a:lnTo>
                <a:lnTo>
                  <a:pt x="8382" y="41147"/>
                </a:lnTo>
                <a:lnTo>
                  <a:pt x="22098" y="108965"/>
                </a:lnTo>
                <a:lnTo>
                  <a:pt x="34290" y="158495"/>
                </a:lnTo>
                <a:lnTo>
                  <a:pt x="35814" y="187451"/>
                </a:lnTo>
                <a:lnTo>
                  <a:pt x="35814" y="220979"/>
                </a:lnTo>
                <a:lnTo>
                  <a:pt x="49530" y="219455"/>
                </a:lnTo>
                <a:lnTo>
                  <a:pt x="48006" y="194309"/>
                </a:lnTo>
                <a:lnTo>
                  <a:pt x="46849" y="182367"/>
                </a:lnTo>
                <a:lnTo>
                  <a:pt x="45363" y="170166"/>
                </a:lnTo>
                <a:lnTo>
                  <a:pt x="43587" y="157752"/>
                </a:lnTo>
                <a:lnTo>
                  <a:pt x="41561" y="145166"/>
                </a:lnTo>
                <a:lnTo>
                  <a:pt x="39324" y="132454"/>
                </a:lnTo>
                <a:lnTo>
                  <a:pt x="36917" y="119659"/>
                </a:lnTo>
                <a:lnTo>
                  <a:pt x="34378" y="106823"/>
                </a:lnTo>
                <a:lnTo>
                  <a:pt x="31748" y="93992"/>
                </a:lnTo>
                <a:lnTo>
                  <a:pt x="29066" y="81207"/>
                </a:lnTo>
                <a:lnTo>
                  <a:pt x="26372" y="68514"/>
                </a:lnTo>
                <a:lnTo>
                  <a:pt x="23705" y="55955"/>
                </a:lnTo>
                <a:lnTo>
                  <a:pt x="21105" y="43575"/>
                </a:lnTo>
                <a:lnTo>
                  <a:pt x="18612" y="31415"/>
                </a:lnTo>
                <a:lnTo>
                  <a:pt x="16764" y="22097"/>
                </a:lnTo>
                <a:lnTo>
                  <a:pt x="12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191891" y="5599937"/>
            <a:ext cx="99060" cy="122682"/>
          </a:xfrm>
          <a:custGeom>
            <a:avLst/>
            <a:gdLst/>
            <a:ahLst/>
            <a:cxnLst/>
            <a:rect l="l" t="t" r="r" b="b"/>
            <a:pathLst>
              <a:path w="99059" h="122682">
                <a:moveTo>
                  <a:pt x="71628" y="9906"/>
                </a:moveTo>
                <a:lnTo>
                  <a:pt x="73914" y="20574"/>
                </a:lnTo>
                <a:lnTo>
                  <a:pt x="76962" y="42672"/>
                </a:lnTo>
                <a:lnTo>
                  <a:pt x="83820" y="60960"/>
                </a:lnTo>
                <a:lnTo>
                  <a:pt x="85344" y="76200"/>
                </a:lnTo>
                <a:lnTo>
                  <a:pt x="85344" y="93726"/>
                </a:lnTo>
                <a:lnTo>
                  <a:pt x="73914" y="96774"/>
                </a:lnTo>
                <a:lnTo>
                  <a:pt x="57912" y="83058"/>
                </a:lnTo>
                <a:lnTo>
                  <a:pt x="51054" y="93726"/>
                </a:lnTo>
                <a:lnTo>
                  <a:pt x="39624" y="102108"/>
                </a:lnTo>
                <a:lnTo>
                  <a:pt x="32766" y="108966"/>
                </a:lnTo>
                <a:lnTo>
                  <a:pt x="19050" y="110490"/>
                </a:lnTo>
                <a:lnTo>
                  <a:pt x="9906" y="103632"/>
                </a:lnTo>
                <a:lnTo>
                  <a:pt x="8382" y="93726"/>
                </a:lnTo>
                <a:lnTo>
                  <a:pt x="16764" y="80010"/>
                </a:lnTo>
                <a:lnTo>
                  <a:pt x="28956" y="60960"/>
                </a:lnTo>
                <a:lnTo>
                  <a:pt x="30480" y="52578"/>
                </a:lnTo>
                <a:lnTo>
                  <a:pt x="30480" y="37338"/>
                </a:lnTo>
                <a:lnTo>
                  <a:pt x="28956" y="19050"/>
                </a:lnTo>
                <a:lnTo>
                  <a:pt x="23622" y="13716"/>
                </a:lnTo>
                <a:lnTo>
                  <a:pt x="13716" y="23622"/>
                </a:lnTo>
                <a:lnTo>
                  <a:pt x="19050" y="32004"/>
                </a:lnTo>
                <a:lnTo>
                  <a:pt x="20574" y="40386"/>
                </a:lnTo>
                <a:lnTo>
                  <a:pt x="19050" y="49530"/>
                </a:lnTo>
                <a:lnTo>
                  <a:pt x="13716" y="59436"/>
                </a:lnTo>
                <a:lnTo>
                  <a:pt x="9906" y="66294"/>
                </a:lnTo>
                <a:lnTo>
                  <a:pt x="6858" y="74676"/>
                </a:lnTo>
                <a:lnTo>
                  <a:pt x="0" y="89916"/>
                </a:lnTo>
                <a:lnTo>
                  <a:pt x="0" y="110490"/>
                </a:lnTo>
                <a:lnTo>
                  <a:pt x="9906" y="122682"/>
                </a:lnTo>
                <a:lnTo>
                  <a:pt x="23622" y="120396"/>
                </a:lnTo>
                <a:lnTo>
                  <a:pt x="37338" y="117348"/>
                </a:lnTo>
                <a:lnTo>
                  <a:pt x="57912" y="96774"/>
                </a:lnTo>
                <a:lnTo>
                  <a:pt x="57912" y="106680"/>
                </a:lnTo>
                <a:lnTo>
                  <a:pt x="75438" y="106680"/>
                </a:lnTo>
                <a:lnTo>
                  <a:pt x="97536" y="103632"/>
                </a:lnTo>
                <a:lnTo>
                  <a:pt x="99060" y="93726"/>
                </a:lnTo>
                <a:lnTo>
                  <a:pt x="98931" y="78791"/>
                </a:lnTo>
                <a:lnTo>
                  <a:pt x="97896" y="67534"/>
                </a:lnTo>
                <a:lnTo>
                  <a:pt x="96186" y="59173"/>
                </a:lnTo>
                <a:lnTo>
                  <a:pt x="94032" y="52926"/>
                </a:lnTo>
                <a:lnTo>
                  <a:pt x="91666" y="48014"/>
                </a:lnTo>
                <a:lnTo>
                  <a:pt x="89319" y="43655"/>
                </a:lnTo>
                <a:lnTo>
                  <a:pt x="87222" y="39068"/>
                </a:lnTo>
                <a:lnTo>
                  <a:pt x="85606" y="33473"/>
                </a:lnTo>
                <a:lnTo>
                  <a:pt x="84704" y="26089"/>
                </a:lnTo>
                <a:lnTo>
                  <a:pt x="84747" y="16134"/>
                </a:lnTo>
                <a:lnTo>
                  <a:pt x="85344" y="8382"/>
                </a:lnTo>
                <a:lnTo>
                  <a:pt x="75438" y="0"/>
                </a:lnTo>
                <a:lnTo>
                  <a:pt x="71628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215513" y="5602985"/>
            <a:ext cx="58674" cy="24384"/>
          </a:xfrm>
          <a:custGeom>
            <a:avLst/>
            <a:gdLst/>
            <a:ahLst/>
            <a:cxnLst/>
            <a:rect l="l" t="t" r="r" b="b"/>
            <a:pathLst>
              <a:path w="58674" h="24384">
                <a:moveTo>
                  <a:pt x="0" y="24383"/>
                </a:moveTo>
                <a:lnTo>
                  <a:pt x="22859" y="17525"/>
                </a:lnTo>
                <a:lnTo>
                  <a:pt x="38099" y="12191"/>
                </a:lnTo>
                <a:lnTo>
                  <a:pt x="58673" y="12191"/>
                </a:lnTo>
                <a:lnTo>
                  <a:pt x="53339" y="0"/>
                </a:lnTo>
                <a:lnTo>
                  <a:pt x="22859" y="9143"/>
                </a:lnTo>
                <a:lnTo>
                  <a:pt x="2285" y="16001"/>
                </a:lnTo>
                <a:lnTo>
                  <a:pt x="0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304667" y="5593080"/>
            <a:ext cx="128016" cy="103632"/>
          </a:xfrm>
          <a:custGeom>
            <a:avLst/>
            <a:gdLst/>
            <a:ahLst/>
            <a:cxnLst/>
            <a:rect l="l" t="t" r="r" b="b"/>
            <a:pathLst>
              <a:path w="128016" h="103632">
                <a:moveTo>
                  <a:pt x="0" y="8381"/>
                </a:moveTo>
                <a:lnTo>
                  <a:pt x="3810" y="25907"/>
                </a:lnTo>
                <a:lnTo>
                  <a:pt x="3810" y="71627"/>
                </a:lnTo>
                <a:lnTo>
                  <a:pt x="1524" y="93725"/>
                </a:lnTo>
                <a:lnTo>
                  <a:pt x="3810" y="103631"/>
                </a:lnTo>
                <a:lnTo>
                  <a:pt x="15240" y="102107"/>
                </a:lnTo>
                <a:lnTo>
                  <a:pt x="37338" y="100583"/>
                </a:lnTo>
                <a:lnTo>
                  <a:pt x="37338" y="83057"/>
                </a:lnTo>
                <a:lnTo>
                  <a:pt x="44196" y="91439"/>
                </a:lnTo>
                <a:lnTo>
                  <a:pt x="61722" y="100583"/>
                </a:lnTo>
                <a:lnTo>
                  <a:pt x="82296" y="100583"/>
                </a:lnTo>
                <a:lnTo>
                  <a:pt x="97536" y="98297"/>
                </a:lnTo>
                <a:lnTo>
                  <a:pt x="121157" y="95249"/>
                </a:lnTo>
                <a:lnTo>
                  <a:pt x="128016" y="83057"/>
                </a:lnTo>
                <a:lnTo>
                  <a:pt x="128016" y="60959"/>
                </a:lnTo>
                <a:lnTo>
                  <a:pt x="123444" y="52577"/>
                </a:lnTo>
                <a:lnTo>
                  <a:pt x="108204" y="41147"/>
                </a:lnTo>
                <a:lnTo>
                  <a:pt x="89154" y="34289"/>
                </a:lnTo>
                <a:lnTo>
                  <a:pt x="73914" y="25907"/>
                </a:lnTo>
                <a:lnTo>
                  <a:pt x="70104" y="19049"/>
                </a:lnTo>
                <a:lnTo>
                  <a:pt x="68580" y="6857"/>
                </a:lnTo>
                <a:lnTo>
                  <a:pt x="67056" y="0"/>
                </a:lnTo>
                <a:lnTo>
                  <a:pt x="57912" y="6857"/>
                </a:lnTo>
                <a:lnTo>
                  <a:pt x="60198" y="16763"/>
                </a:lnTo>
                <a:lnTo>
                  <a:pt x="67056" y="32003"/>
                </a:lnTo>
                <a:lnTo>
                  <a:pt x="78486" y="42671"/>
                </a:lnTo>
                <a:lnTo>
                  <a:pt x="92202" y="51053"/>
                </a:lnTo>
                <a:lnTo>
                  <a:pt x="104394" y="52577"/>
                </a:lnTo>
                <a:lnTo>
                  <a:pt x="112776" y="60959"/>
                </a:lnTo>
                <a:lnTo>
                  <a:pt x="118110" y="76199"/>
                </a:lnTo>
                <a:lnTo>
                  <a:pt x="111252" y="88391"/>
                </a:lnTo>
                <a:lnTo>
                  <a:pt x="90678" y="91439"/>
                </a:lnTo>
                <a:lnTo>
                  <a:pt x="73914" y="91439"/>
                </a:lnTo>
                <a:lnTo>
                  <a:pt x="57912" y="89915"/>
                </a:lnTo>
                <a:lnTo>
                  <a:pt x="44196" y="81533"/>
                </a:lnTo>
                <a:lnTo>
                  <a:pt x="34290" y="71627"/>
                </a:lnTo>
                <a:lnTo>
                  <a:pt x="32766" y="81533"/>
                </a:lnTo>
                <a:lnTo>
                  <a:pt x="31242" y="93725"/>
                </a:lnTo>
                <a:lnTo>
                  <a:pt x="13716" y="89915"/>
                </a:lnTo>
                <a:lnTo>
                  <a:pt x="13716" y="71627"/>
                </a:lnTo>
                <a:lnTo>
                  <a:pt x="12192" y="47243"/>
                </a:lnTo>
                <a:lnTo>
                  <a:pt x="12192" y="27431"/>
                </a:lnTo>
                <a:lnTo>
                  <a:pt x="13716" y="6857"/>
                </a:lnTo>
                <a:lnTo>
                  <a:pt x="6858" y="0"/>
                </a:lnTo>
                <a:lnTo>
                  <a:pt x="0" y="8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313049" y="5587745"/>
            <a:ext cx="56388" cy="17526"/>
          </a:xfrm>
          <a:custGeom>
            <a:avLst/>
            <a:gdLst/>
            <a:ahLst/>
            <a:cxnLst/>
            <a:rect l="l" t="t" r="r" b="b"/>
            <a:pathLst>
              <a:path w="56388" h="17525">
                <a:moveTo>
                  <a:pt x="32766" y="2286"/>
                </a:moveTo>
                <a:lnTo>
                  <a:pt x="19050" y="5334"/>
                </a:lnTo>
                <a:lnTo>
                  <a:pt x="0" y="9144"/>
                </a:lnTo>
                <a:lnTo>
                  <a:pt x="0" y="17526"/>
                </a:lnTo>
                <a:lnTo>
                  <a:pt x="24384" y="13716"/>
                </a:lnTo>
                <a:lnTo>
                  <a:pt x="38100" y="10668"/>
                </a:lnTo>
                <a:lnTo>
                  <a:pt x="56388" y="9144"/>
                </a:lnTo>
                <a:lnTo>
                  <a:pt x="53340" y="0"/>
                </a:lnTo>
                <a:lnTo>
                  <a:pt x="32766" y="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265299" y="4537709"/>
            <a:ext cx="268224" cy="281940"/>
          </a:xfrm>
          <a:custGeom>
            <a:avLst/>
            <a:gdLst/>
            <a:ahLst/>
            <a:cxnLst/>
            <a:rect l="l" t="t" r="r" b="b"/>
            <a:pathLst>
              <a:path w="268224" h="281939">
                <a:moveTo>
                  <a:pt x="88392" y="117347"/>
                </a:moveTo>
                <a:lnTo>
                  <a:pt x="102108" y="92201"/>
                </a:lnTo>
                <a:lnTo>
                  <a:pt x="141732" y="78485"/>
                </a:lnTo>
                <a:lnTo>
                  <a:pt x="140208" y="51053"/>
                </a:lnTo>
                <a:lnTo>
                  <a:pt x="158496" y="34289"/>
                </a:lnTo>
                <a:lnTo>
                  <a:pt x="189738" y="37337"/>
                </a:lnTo>
                <a:lnTo>
                  <a:pt x="213360" y="37337"/>
                </a:lnTo>
                <a:lnTo>
                  <a:pt x="233934" y="32765"/>
                </a:lnTo>
                <a:lnTo>
                  <a:pt x="233934" y="49529"/>
                </a:lnTo>
                <a:lnTo>
                  <a:pt x="251460" y="66293"/>
                </a:lnTo>
                <a:lnTo>
                  <a:pt x="268224" y="68579"/>
                </a:lnTo>
                <a:lnTo>
                  <a:pt x="258318" y="41147"/>
                </a:lnTo>
                <a:lnTo>
                  <a:pt x="242316" y="0"/>
                </a:lnTo>
                <a:lnTo>
                  <a:pt x="222504" y="24383"/>
                </a:lnTo>
                <a:lnTo>
                  <a:pt x="177546" y="25907"/>
                </a:lnTo>
                <a:lnTo>
                  <a:pt x="134874" y="25907"/>
                </a:lnTo>
                <a:lnTo>
                  <a:pt x="121158" y="46481"/>
                </a:lnTo>
                <a:lnTo>
                  <a:pt x="122682" y="64769"/>
                </a:lnTo>
                <a:lnTo>
                  <a:pt x="88392" y="70103"/>
                </a:lnTo>
                <a:lnTo>
                  <a:pt x="83820" y="96773"/>
                </a:lnTo>
                <a:lnTo>
                  <a:pt x="66294" y="131063"/>
                </a:lnTo>
                <a:lnTo>
                  <a:pt x="0" y="172211"/>
                </a:lnTo>
                <a:lnTo>
                  <a:pt x="78486" y="204215"/>
                </a:lnTo>
                <a:lnTo>
                  <a:pt x="86868" y="227837"/>
                </a:lnTo>
                <a:lnTo>
                  <a:pt x="129540" y="238505"/>
                </a:lnTo>
                <a:lnTo>
                  <a:pt x="129540" y="258317"/>
                </a:lnTo>
                <a:lnTo>
                  <a:pt x="160782" y="258317"/>
                </a:lnTo>
                <a:lnTo>
                  <a:pt x="189738" y="281939"/>
                </a:lnTo>
                <a:lnTo>
                  <a:pt x="188214" y="260603"/>
                </a:lnTo>
                <a:lnTo>
                  <a:pt x="176022" y="251459"/>
                </a:lnTo>
                <a:lnTo>
                  <a:pt x="160782" y="246887"/>
                </a:lnTo>
                <a:lnTo>
                  <a:pt x="153924" y="249935"/>
                </a:lnTo>
                <a:lnTo>
                  <a:pt x="140208" y="249935"/>
                </a:lnTo>
                <a:lnTo>
                  <a:pt x="140208" y="236219"/>
                </a:lnTo>
                <a:lnTo>
                  <a:pt x="138684" y="226313"/>
                </a:lnTo>
                <a:lnTo>
                  <a:pt x="129540" y="224789"/>
                </a:lnTo>
                <a:lnTo>
                  <a:pt x="107442" y="224789"/>
                </a:lnTo>
                <a:lnTo>
                  <a:pt x="100584" y="216407"/>
                </a:lnTo>
                <a:lnTo>
                  <a:pt x="99060" y="195833"/>
                </a:lnTo>
                <a:lnTo>
                  <a:pt x="82296" y="192023"/>
                </a:lnTo>
                <a:lnTo>
                  <a:pt x="54864" y="180593"/>
                </a:lnTo>
                <a:lnTo>
                  <a:pt x="48006" y="168401"/>
                </a:lnTo>
                <a:lnTo>
                  <a:pt x="57912" y="163067"/>
                </a:lnTo>
                <a:lnTo>
                  <a:pt x="73152" y="143255"/>
                </a:lnTo>
                <a:lnTo>
                  <a:pt x="88392" y="117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14473" y="4584191"/>
            <a:ext cx="172974" cy="508896"/>
          </a:xfrm>
          <a:custGeom>
            <a:avLst/>
            <a:gdLst/>
            <a:ahLst/>
            <a:cxnLst/>
            <a:rect l="l" t="t" r="r" b="b"/>
            <a:pathLst>
              <a:path w="172974" h="508896">
                <a:moveTo>
                  <a:pt x="0" y="0"/>
                </a:moveTo>
                <a:lnTo>
                  <a:pt x="2285" y="19812"/>
                </a:lnTo>
                <a:lnTo>
                  <a:pt x="16002" y="35052"/>
                </a:lnTo>
                <a:lnTo>
                  <a:pt x="53340" y="64008"/>
                </a:lnTo>
                <a:lnTo>
                  <a:pt x="79248" y="96774"/>
                </a:lnTo>
                <a:lnTo>
                  <a:pt x="92964" y="123444"/>
                </a:lnTo>
                <a:lnTo>
                  <a:pt x="76962" y="145542"/>
                </a:lnTo>
                <a:lnTo>
                  <a:pt x="65532" y="164592"/>
                </a:lnTo>
                <a:lnTo>
                  <a:pt x="75438" y="185166"/>
                </a:lnTo>
                <a:lnTo>
                  <a:pt x="83820" y="207264"/>
                </a:lnTo>
                <a:lnTo>
                  <a:pt x="108204" y="237744"/>
                </a:lnTo>
                <a:lnTo>
                  <a:pt x="131826" y="295656"/>
                </a:lnTo>
                <a:lnTo>
                  <a:pt x="147066" y="355092"/>
                </a:lnTo>
                <a:lnTo>
                  <a:pt x="156210" y="409194"/>
                </a:lnTo>
                <a:lnTo>
                  <a:pt x="157734" y="454914"/>
                </a:lnTo>
                <a:lnTo>
                  <a:pt x="137160" y="471678"/>
                </a:lnTo>
                <a:lnTo>
                  <a:pt x="115062" y="483870"/>
                </a:lnTo>
                <a:lnTo>
                  <a:pt x="86106" y="490728"/>
                </a:lnTo>
                <a:lnTo>
                  <a:pt x="61722" y="480822"/>
                </a:lnTo>
                <a:lnTo>
                  <a:pt x="38100" y="470154"/>
                </a:lnTo>
                <a:lnTo>
                  <a:pt x="17526" y="458724"/>
                </a:lnTo>
                <a:lnTo>
                  <a:pt x="9144" y="470154"/>
                </a:lnTo>
                <a:lnTo>
                  <a:pt x="39624" y="490728"/>
                </a:lnTo>
                <a:lnTo>
                  <a:pt x="45798" y="494211"/>
                </a:lnTo>
                <a:lnTo>
                  <a:pt x="58744" y="500661"/>
                </a:lnTo>
                <a:lnTo>
                  <a:pt x="70483" y="505203"/>
                </a:lnTo>
                <a:lnTo>
                  <a:pt x="81250" y="507921"/>
                </a:lnTo>
                <a:lnTo>
                  <a:pt x="91283" y="508896"/>
                </a:lnTo>
                <a:lnTo>
                  <a:pt x="100816" y="508214"/>
                </a:lnTo>
                <a:lnTo>
                  <a:pt x="110087" y="505956"/>
                </a:lnTo>
                <a:lnTo>
                  <a:pt x="119333" y="502208"/>
                </a:lnTo>
                <a:lnTo>
                  <a:pt x="128788" y="497051"/>
                </a:lnTo>
                <a:lnTo>
                  <a:pt x="138691" y="490569"/>
                </a:lnTo>
                <a:lnTo>
                  <a:pt x="149276" y="482845"/>
                </a:lnTo>
                <a:lnTo>
                  <a:pt x="160782" y="473964"/>
                </a:lnTo>
                <a:lnTo>
                  <a:pt x="172974" y="456438"/>
                </a:lnTo>
                <a:lnTo>
                  <a:pt x="171450" y="439674"/>
                </a:lnTo>
                <a:lnTo>
                  <a:pt x="169926" y="402336"/>
                </a:lnTo>
                <a:lnTo>
                  <a:pt x="164592" y="363474"/>
                </a:lnTo>
                <a:lnTo>
                  <a:pt x="156210" y="326136"/>
                </a:lnTo>
                <a:lnTo>
                  <a:pt x="142494" y="276606"/>
                </a:lnTo>
                <a:lnTo>
                  <a:pt x="119634" y="235458"/>
                </a:lnTo>
                <a:lnTo>
                  <a:pt x="101346" y="196596"/>
                </a:lnTo>
                <a:lnTo>
                  <a:pt x="83820" y="169926"/>
                </a:lnTo>
                <a:lnTo>
                  <a:pt x="89154" y="156210"/>
                </a:lnTo>
                <a:lnTo>
                  <a:pt x="104394" y="142494"/>
                </a:lnTo>
                <a:lnTo>
                  <a:pt x="108204" y="121920"/>
                </a:lnTo>
                <a:lnTo>
                  <a:pt x="96012" y="94488"/>
                </a:lnTo>
                <a:lnTo>
                  <a:pt x="73914" y="66294"/>
                </a:lnTo>
                <a:lnTo>
                  <a:pt x="43434" y="40386"/>
                </a:lnTo>
                <a:lnTo>
                  <a:pt x="19050" y="220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423783" y="4599431"/>
            <a:ext cx="118110" cy="454914"/>
          </a:xfrm>
          <a:custGeom>
            <a:avLst/>
            <a:gdLst/>
            <a:ahLst/>
            <a:cxnLst/>
            <a:rect l="l" t="t" r="r" b="b"/>
            <a:pathLst>
              <a:path w="118109" h="454913">
                <a:moveTo>
                  <a:pt x="0" y="99822"/>
                </a:moveTo>
                <a:lnTo>
                  <a:pt x="2286" y="120396"/>
                </a:lnTo>
                <a:lnTo>
                  <a:pt x="13716" y="160782"/>
                </a:lnTo>
                <a:lnTo>
                  <a:pt x="16002" y="178308"/>
                </a:lnTo>
                <a:lnTo>
                  <a:pt x="20574" y="210312"/>
                </a:lnTo>
                <a:lnTo>
                  <a:pt x="31242" y="230886"/>
                </a:lnTo>
                <a:lnTo>
                  <a:pt x="43434" y="258318"/>
                </a:lnTo>
                <a:lnTo>
                  <a:pt x="51816" y="273558"/>
                </a:lnTo>
                <a:lnTo>
                  <a:pt x="57150" y="295656"/>
                </a:lnTo>
                <a:lnTo>
                  <a:pt x="65532" y="327660"/>
                </a:lnTo>
                <a:lnTo>
                  <a:pt x="75438" y="361950"/>
                </a:lnTo>
                <a:lnTo>
                  <a:pt x="75438" y="393954"/>
                </a:lnTo>
                <a:lnTo>
                  <a:pt x="79248" y="414528"/>
                </a:lnTo>
                <a:lnTo>
                  <a:pt x="99822" y="454914"/>
                </a:lnTo>
                <a:lnTo>
                  <a:pt x="118110" y="454914"/>
                </a:lnTo>
                <a:lnTo>
                  <a:pt x="108204" y="443484"/>
                </a:lnTo>
                <a:lnTo>
                  <a:pt x="96012" y="417576"/>
                </a:lnTo>
                <a:lnTo>
                  <a:pt x="89154" y="384048"/>
                </a:lnTo>
                <a:lnTo>
                  <a:pt x="87630" y="355092"/>
                </a:lnTo>
                <a:lnTo>
                  <a:pt x="82296" y="326136"/>
                </a:lnTo>
                <a:lnTo>
                  <a:pt x="73914" y="298704"/>
                </a:lnTo>
                <a:lnTo>
                  <a:pt x="60198" y="258318"/>
                </a:lnTo>
                <a:lnTo>
                  <a:pt x="39624" y="214122"/>
                </a:lnTo>
                <a:lnTo>
                  <a:pt x="32766" y="181356"/>
                </a:lnTo>
                <a:lnTo>
                  <a:pt x="27432" y="152400"/>
                </a:lnTo>
                <a:lnTo>
                  <a:pt x="20574" y="125730"/>
                </a:lnTo>
                <a:lnTo>
                  <a:pt x="13716" y="88392"/>
                </a:lnTo>
                <a:lnTo>
                  <a:pt x="20574" y="57150"/>
                </a:lnTo>
                <a:lnTo>
                  <a:pt x="27432" y="38862"/>
                </a:lnTo>
                <a:lnTo>
                  <a:pt x="48006" y="19812"/>
                </a:lnTo>
                <a:lnTo>
                  <a:pt x="73914" y="15240"/>
                </a:lnTo>
                <a:lnTo>
                  <a:pt x="106680" y="19812"/>
                </a:lnTo>
                <a:lnTo>
                  <a:pt x="104394" y="11430"/>
                </a:lnTo>
                <a:lnTo>
                  <a:pt x="92964" y="4572"/>
                </a:lnTo>
                <a:lnTo>
                  <a:pt x="72390" y="0"/>
                </a:lnTo>
                <a:lnTo>
                  <a:pt x="54864" y="3048"/>
                </a:lnTo>
                <a:lnTo>
                  <a:pt x="31242" y="9906"/>
                </a:lnTo>
                <a:lnTo>
                  <a:pt x="9144" y="37338"/>
                </a:lnTo>
                <a:lnTo>
                  <a:pt x="2286" y="69342"/>
                </a:lnTo>
                <a:lnTo>
                  <a:pt x="0" y="99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335391" y="4828793"/>
            <a:ext cx="531876" cy="500634"/>
          </a:xfrm>
          <a:custGeom>
            <a:avLst/>
            <a:gdLst/>
            <a:ahLst/>
            <a:cxnLst/>
            <a:rect l="l" t="t" r="r" b="b"/>
            <a:pathLst>
              <a:path w="531876" h="500634">
                <a:moveTo>
                  <a:pt x="148589" y="305562"/>
                </a:moveTo>
                <a:lnTo>
                  <a:pt x="163829" y="281940"/>
                </a:lnTo>
                <a:lnTo>
                  <a:pt x="182879" y="251460"/>
                </a:lnTo>
                <a:lnTo>
                  <a:pt x="196595" y="224028"/>
                </a:lnTo>
                <a:lnTo>
                  <a:pt x="188213" y="225552"/>
                </a:lnTo>
                <a:lnTo>
                  <a:pt x="172211" y="246126"/>
                </a:lnTo>
                <a:lnTo>
                  <a:pt x="145541" y="290322"/>
                </a:lnTo>
                <a:lnTo>
                  <a:pt x="112775" y="332994"/>
                </a:lnTo>
                <a:lnTo>
                  <a:pt x="73151" y="368808"/>
                </a:lnTo>
                <a:lnTo>
                  <a:pt x="35813" y="407670"/>
                </a:lnTo>
                <a:lnTo>
                  <a:pt x="0" y="436626"/>
                </a:lnTo>
                <a:lnTo>
                  <a:pt x="13715" y="463296"/>
                </a:lnTo>
                <a:lnTo>
                  <a:pt x="35813" y="483870"/>
                </a:lnTo>
                <a:lnTo>
                  <a:pt x="49529" y="500634"/>
                </a:lnTo>
                <a:lnTo>
                  <a:pt x="70103" y="472440"/>
                </a:lnTo>
                <a:lnTo>
                  <a:pt x="95249" y="448056"/>
                </a:lnTo>
                <a:lnTo>
                  <a:pt x="118109" y="424434"/>
                </a:lnTo>
                <a:lnTo>
                  <a:pt x="150113" y="387096"/>
                </a:lnTo>
                <a:lnTo>
                  <a:pt x="176021" y="359664"/>
                </a:lnTo>
                <a:lnTo>
                  <a:pt x="192785" y="348234"/>
                </a:lnTo>
                <a:lnTo>
                  <a:pt x="192785" y="385572"/>
                </a:lnTo>
                <a:lnTo>
                  <a:pt x="195071" y="431292"/>
                </a:lnTo>
                <a:lnTo>
                  <a:pt x="192785" y="465582"/>
                </a:lnTo>
                <a:lnTo>
                  <a:pt x="195071" y="496062"/>
                </a:lnTo>
                <a:lnTo>
                  <a:pt x="227075" y="490728"/>
                </a:lnTo>
                <a:lnTo>
                  <a:pt x="238057" y="490566"/>
                </a:lnTo>
                <a:lnTo>
                  <a:pt x="250693" y="490176"/>
                </a:lnTo>
                <a:lnTo>
                  <a:pt x="263190" y="489608"/>
                </a:lnTo>
                <a:lnTo>
                  <a:pt x="275584" y="488903"/>
                </a:lnTo>
                <a:lnTo>
                  <a:pt x="287911" y="488103"/>
                </a:lnTo>
                <a:lnTo>
                  <a:pt x="300205" y="487248"/>
                </a:lnTo>
                <a:lnTo>
                  <a:pt x="312503" y="486380"/>
                </a:lnTo>
                <a:lnTo>
                  <a:pt x="324840" y="485539"/>
                </a:lnTo>
                <a:lnTo>
                  <a:pt x="337252" y="484766"/>
                </a:lnTo>
                <a:lnTo>
                  <a:pt x="349774" y="484103"/>
                </a:lnTo>
                <a:lnTo>
                  <a:pt x="362443" y="483591"/>
                </a:lnTo>
                <a:lnTo>
                  <a:pt x="375293" y="483271"/>
                </a:lnTo>
                <a:lnTo>
                  <a:pt x="388360" y="483183"/>
                </a:lnTo>
                <a:lnTo>
                  <a:pt x="401681" y="483369"/>
                </a:lnTo>
                <a:lnTo>
                  <a:pt x="415289" y="483870"/>
                </a:lnTo>
                <a:lnTo>
                  <a:pt x="429005" y="478536"/>
                </a:lnTo>
                <a:lnTo>
                  <a:pt x="419099" y="451866"/>
                </a:lnTo>
                <a:lnTo>
                  <a:pt x="412241" y="425958"/>
                </a:lnTo>
                <a:lnTo>
                  <a:pt x="406907" y="399288"/>
                </a:lnTo>
                <a:lnTo>
                  <a:pt x="398525" y="356616"/>
                </a:lnTo>
                <a:lnTo>
                  <a:pt x="387857" y="312420"/>
                </a:lnTo>
                <a:lnTo>
                  <a:pt x="406907" y="280416"/>
                </a:lnTo>
                <a:lnTo>
                  <a:pt x="423671" y="244602"/>
                </a:lnTo>
                <a:lnTo>
                  <a:pt x="448055" y="208788"/>
                </a:lnTo>
                <a:lnTo>
                  <a:pt x="473201" y="163068"/>
                </a:lnTo>
                <a:lnTo>
                  <a:pt x="496061" y="127254"/>
                </a:lnTo>
                <a:lnTo>
                  <a:pt x="518159" y="77724"/>
                </a:lnTo>
                <a:lnTo>
                  <a:pt x="531875" y="33528"/>
                </a:lnTo>
                <a:lnTo>
                  <a:pt x="518159" y="30480"/>
                </a:lnTo>
                <a:lnTo>
                  <a:pt x="490727" y="16764"/>
                </a:lnTo>
                <a:lnTo>
                  <a:pt x="461771" y="0"/>
                </a:lnTo>
                <a:lnTo>
                  <a:pt x="454913" y="19812"/>
                </a:lnTo>
                <a:lnTo>
                  <a:pt x="449718" y="29241"/>
                </a:lnTo>
                <a:lnTo>
                  <a:pt x="443713" y="40416"/>
                </a:lnTo>
                <a:lnTo>
                  <a:pt x="437780" y="51662"/>
                </a:lnTo>
                <a:lnTo>
                  <a:pt x="431879" y="62949"/>
                </a:lnTo>
                <a:lnTo>
                  <a:pt x="425970" y="74246"/>
                </a:lnTo>
                <a:lnTo>
                  <a:pt x="420011" y="85524"/>
                </a:lnTo>
                <a:lnTo>
                  <a:pt x="413964" y="96753"/>
                </a:lnTo>
                <a:lnTo>
                  <a:pt x="407788" y="107902"/>
                </a:lnTo>
                <a:lnTo>
                  <a:pt x="401442" y="118942"/>
                </a:lnTo>
                <a:lnTo>
                  <a:pt x="394886" y="129843"/>
                </a:lnTo>
                <a:lnTo>
                  <a:pt x="388080" y="140574"/>
                </a:lnTo>
                <a:lnTo>
                  <a:pt x="380984" y="151105"/>
                </a:lnTo>
                <a:lnTo>
                  <a:pt x="373557" y="161407"/>
                </a:lnTo>
                <a:lnTo>
                  <a:pt x="365759" y="171450"/>
                </a:lnTo>
                <a:lnTo>
                  <a:pt x="346709" y="198882"/>
                </a:lnTo>
                <a:lnTo>
                  <a:pt x="342137" y="211836"/>
                </a:lnTo>
                <a:lnTo>
                  <a:pt x="352043" y="211836"/>
                </a:lnTo>
                <a:lnTo>
                  <a:pt x="365759" y="195072"/>
                </a:lnTo>
                <a:lnTo>
                  <a:pt x="387857" y="167640"/>
                </a:lnTo>
                <a:lnTo>
                  <a:pt x="406907" y="137160"/>
                </a:lnTo>
                <a:lnTo>
                  <a:pt x="429005" y="98298"/>
                </a:lnTo>
                <a:lnTo>
                  <a:pt x="449579" y="57150"/>
                </a:lnTo>
                <a:lnTo>
                  <a:pt x="470153" y="22098"/>
                </a:lnTo>
                <a:lnTo>
                  <a:pt x="490727" y="32004"/>
                </a:lnTo>
                <a:lnTo>
                  <a:pt x="515873" y="40386"/>
                </a:lnTo>
                <a:lnTo>
                  <a:pt x="512825" y="59436"/>
                </a:lnTo>
                <a:lnTo>
                  <a:pt x="500633" y="88392"/>
                </a:lnTo>
                <a:lnTo>
                  <a:pt x="490727" y="112014"/>
                </a:lnTo>
                <a:lnTo>
                  <a:pt x="470153" y="144018"/>
                </a:lnTo>
                <a:lnTo>
                  <a:pt x="451103" y="172974"/>
                </a:lnTo>
                <a:lnTo>
                  <a:pt x="430529" y="200406"/>
                </a:lnTo>
                <a:lnTo>
                  <a:pt x="413765" y="237744"/>
                </a:lnTo>
                <a:lnTo>
                  <a:pt x="396239" y="266700"/>
                </a:lnTo>
                <a:lnTo>
                  <a:pt x="372617" y="298704"/>
                </a:lnTo>
                <a:lnTo>
                  <a:pt x="372617" y="320802"/>
                </a:lnTo>
                <a:lnTo>
                  <a:pt x="386333" y="351282"/>
                </a:lnTo>
                <a:lnTo>
                  <a:pt x="394715" y="381762"/>
                </a:lnTo>
                <a:lnTo>
                  <a:pt x="396239" y="409194"/>
                </a:lnTo>
                <a:lnTo>
                  <a:pt x="403097" y="445008"/>
                </a:lnTo>
                <a:lnTo>
                  <a:pt x="409955" y="472440"/>
                </a:lnTo>
                <a:lnTo>
                  <a:pt x="384809" y="472440"/>
                </a:lnTo>
                <a:lnTo>
                  <a:pt x="374943" y="472805"/>
                </a:lnTo>
                <a:lnTo>
                  <a:pt x="362302" y="473245"/>
                </a:lnTo>
                <a:lnTo>
                  <a:pt x="349621" y="473655"/>
                </a:lnTo>
                <a:lnTo>
                  <a:pt x="336909" y="474031"/>
                </a:lnTo>
                <a:lnTo>
                  <a:pt x="324175" y="474371"/>
                </a:lnTo>
                <a:lnTo>
                  <a:pt x="311426" y="474672"/>
                </a:lnTo>
                <a:lnTo>
                  <a:pt x="298671" y="474932"/>
                </a:lnTo>
                <a:lnTo>
                  <a:pt x="285920" y="475148"/>
                </a:lnTo>
                <a:lnTo>
                  <a:pt x="273179" y="475319"/>
                </a:lnTo>
                <a:lnTo>
                  <a:pt x="247767" y="475510"/>
                </a:lnTo>
                <a:lnTo>
                  <a:pt x="222503" y="475488"/>
                </a:lnTo>
                <a:lnTo>
                  <a:pt x="204977" y="480822"/>
                </a:lnTo>
                <a:lnTo>
                  <a:pt x="204977" y="432816"/>
                </a:lnTo>
                <a:lnTo>
                  <a:pt x="203453" y="400812"/>
                </a:lnTo>
                <a:lnTo>
                  <a:pt x="201929" y="358140"/>
                </a:lnTo>
                <a:lnTo>
                  <a:pt x="199643" y="317754"/>
                </a:lnTo>
                <a:lnTo>
                  <a:pt x="176021" y="346710"/>
                </a:lnTo>
                <a:lnTo>
                  <a:pt x="167181" y="356154"/>
                </a:lnTo>
                <a:lnTo>
                  <a:pt x="158355" y="365388"/>
                </a:lnTo>
                <a:lnTo>
                  <a:pt x="149489" y="374499"/>
                </a:lnTo>
                <a:lnTo>
                  <a:pt x="140588" y="383512"/>
                </a:lnTo>
                <a:lnTo>
                  <a:pt x="131655" y="392450"/>
                </a:lnTo>
                <a:lnTo>
                  <a:pt x="122694" y="401337"/>
                </a:lnTo>
                <a:lnTo>
                  <a:pt x="113710" y="410196"/>
                </a:lnTo>
                <a:lnTo>
                  <a:pt x="104706" y="419052"/>
                </a:lnTo>
                <a:lnTo>
                  <a:pt x="95687" y="427928"/>
                </a:lnTo>
                <a:lnTo>
                  <a:pt x="86657" y="436847"/>
                </a:lnTo>
                <a:lnTo>
                  <a:pt x="77620" y="445835"/>
                </a:lnTo>
                <a:lnTo>
                  <a:pt x="68579" y="454914"/>
                </a:lnTo>
                <a:lnTo>
                  <a:pt x="45719" y="477012"/>
                </a:lnTo>
                <a:lnTo>
                  <a:pt x="30479" y="458724"/>
                </a:lnTo>
                <a:lnTo>
                  <a:pt x="16763" y="441198"/>
                </a:lnTo>
                <a:lnTo>
                  <a:pt x="35813" y="424434"/>
                </a:lnTo>
                <a:lnTo>
                  <a:pt x="45719" y="416052"/>
                </a:lnTo>
                <a:lnTo>
                  <a:pt x="63245" y="402336"/>
                </a:lnTo>
                <a:lnTo>
                  <a:pt x="80009" y="374904"/>
                </a:lnTo>
                <a:lnTo>
                  <a:pt x="102107" y="358140"/>
                </a:lnTo>
                <a:lnTo>
                  <a:pt x="122681" y="332994"/>
                </a:lnTo>
                <a:lnTo>
                  <a:pt x="148589" y="3055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369693" y="5241035"/>
            <a:ext cx="45720" cy="51054"/>
          </a:xfrm>
          <a:custGeom>
            <a:avLst/>
            <a:gdLst/>
            <a:ahLst/>
            <a:cxnLst/>
            <a:rect l="l" t="t" r="r" b="b"/>
            <a:pathLst>
              <a:path w="45720" h="51053">
                <a:moveTo>
                  <a:pt x="1524" y="12191"/>
                </a:moveTo>
                <a:lnTo>
                  <a:pt x="32004" y="51053"/>
                </a:lnTo>
                <a:lnTo>
                  <a:pt x="45720" y="42671"/>
                </a:lnTo>
                <a:lnTo>
                  <a:pt x="6858" y="0"/>
                </a:lnTo>
                <a:lnTo>
                  <a:pt x="0" y="3809"/>
                </a:lnTo>
                <a:lnTo>
                  <a:pt x="1524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784983" y="4860797"/>
            <a:ext cx="70104" cy="41148"/>
          </a:xfrm>
          <a:custGeom>
            <a:avLst/>
            <a:gdLst/>
            <a:ahLst/>
            <a:cxnLst/>
            <a:rect l="l" t="t" r="r" b="b"/>
            <a:pathLst>
              <a:path w="70103" h="41148">
                <a:moveTo>
                  <a:pt x="44195" y="37338"/>
                </a:moveTo>
                <a:lnTo>
                  <a:pt x="61721" y="41148"/>
                </a:lnTo>
                <a:lnTo>
                  <a:pt x="70103" y="25145"/>
                </a:lnTo>
                <a:lnTo>
                  <a:pt x="37337" y="22097"/>
                </a:lnTo>
                <a:lnTo>
                  <a:pt x="20573" y="13716"/>
                </a:lnTo>
                <a:lnTo>
                  <a:pt x="8381" y="0"/>
                </a:lnTo>
                <a:lnTo>
                  <a:pt x="0" y="13716"/>
                </a:lnTo>
                <a:lnTo>
                  <a:pt x="13715" y="25146"/>
                </a:lnTo>
                <a:lnTo>
                  <a:pt x="23621" y="32004"/>
                </a:lnTo>
                <a:lnTo>
                  <a:pt x="44195" y="37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30463" y="5058155"/>
            <a:ext cx="99060" cy="91440"/>
          </a:xfrm>
          <a:custGeom>
            <a:avLst/>
            <a:gdLst/>
            <a:ahLst/>
            <a:cxnLst/>
            <a:rect l="l" t="t" r="r" b="b"/>
            <a:pathLst>
              <a:path w="99059" h="91439">
                <a:moveTo>
                  <a:pt x="13716" y="4571"/>
                </a:moveTo>
                <a:lnTo>
                  <a:pt x="0" y="0"/>
                </a:lnTo>
                <a:lnTo>
                  <a:pt x="3048" y="38862"/>
                </a:lnTo>
                <a:lnTo>
                  <a:pt x="16764" y="91440"/>
                </a:lnTo>
                <a:lnTo>
                  <a:pt x="47244" y="69342"/>
                </a:lnTo>
                <a:lnTo>
                  <a:pt x="80010" y="47243"/>
                </a:lnTo>
                <a:lnTo>
                  <a:pt x="99060" y="23621"/>
                </a:lnTo>
                <a:lnTo>
                  <a:pt x="70104" y="23621"/>
                </a:lnTo>
                <a:lnTo>
                  <a:pt x="57912" y="44195"/>
                </a:lnTo>
                <a:lnTo>
                  <a:pt x="23622" y="67818"/>
                </a:lnTo>
                <a:lnTo>
                  <a:pt x="16764" y="40386"/>
                </a:lnTo>
                <a:lnTo>
                  <a:pt x="13716" y="23622"/>
                </a:lnTo>
                <a:lnTo>
                  <a:pt x="13716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612009" y="5032247"/>
            <a:ext cx="80772" cy="85344"/>
          </a:xfrm>
          <a:custGeom>
            <a:avLst/>
            <a:gdLst/>
            <a:ahLst/>
            <a:cxnLst/>
            <a:rect l="l" t="t" r="r" b="b"/>
            <a:pathLst>
              <a:path w="80772" h="85344">
                <a:moveTo>
                  <a:pt x="0" y="56388"/>
                </a:moveTo>
                <a:lnTo>
                  <a:pt x="25908" y="66294"/>
                </a:lnTo>
                <a:lnTo>
                  <a:pt x="49530" y="80010"/>
                </a:lnTo>
                <a:lnTo>
                  <a:pt x="80772" y="85344"/>
                </a:lnTo>
                <a:lnTo>
                  <a:pt x="80772" y="0"/>
                </a:lnTo>
                <a:lnTo>
                  <a:pt x="70104" y="3810"/>
                </a:lnTo>
                <a:lnTo>
                  <a:pt x="65532" y="19050"/>
                </a:lnTo>
                <a:lnTo>
                  <a:pt x="65532" y="35814"/>
                </a:lnTo>
                <a:lnTo>
                  <a:pt x="67056" y="49530"/>
                </a:lnTo>
                <a:lnTo>
                  <a:pt x="68580" y="66294"/>
                </a:lnTo>
                <a:lnTo>
                  <a:pt x="35814" y="54864"/>
                </a:lnTo>
                <a:lnTo>
                  <a:pt x="22098" y="39624"/>
                </a:lnTo>
                <a:lnTo>
                  <a:pt x="0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608949" y="5081778"/>
            <a:ext cx="63246" cy="224027"/>
          </a:xfrm>
          <a:custGeom>
            <a:avLst/>
            <a:gdLst/>
            <a:ahLst/>
            <a:cxnLst/>
            <a:rect l="l" t="t" r="r" b="b"/>
            <a:pathLst>
              <a:path w="63246" h="224027">
                <a:moveTo>
                  <a:pt x="1524" y="11429"/>
                </a:moveTo>
                <a:lnTo>
                  <a:pt x="0" y="35813"/>
                </a:lnTo>
                <a:lnTo>
                  <a:pt x="3048" y="64769"/>
                </a:lnTo>
                <a:lnTo>
                  <a:pt x="13716" y="76199"/>
                </a:lnTo>
                <a:lnTo>
                  <a:pt x="15240" y="105155"/>
                </a:lnTo>
                <a:lnTo>
                  <a:pt x="15240" y="118871"/>
                </a:lnTo>
                <a:lnTo>
                  <a:pt x="20574" y="149351"/>
                </a:lnTo>
                <a:lnTo>
                  <a:pt x="44196" y="164591"/>
                </a:lnTo>
                <a:lnTo>
                  <a:pt x="48006" y="190499"/>
                </a:lnTo>
                <a:lnTo>
                  <a:pt x="48006" y="200405"/>
                </a:lnTo>
                <a:lnTo>
                  <a:pt x="44196" y="222503"/>
                </a:lnTo>
                <a:lnTo>
                  <a:pt x="63246" y="224027"/>
                </a:lnTo>
                <a:lnTo>
                  <a:pt x="57912" y="201929"/>
                </a:lnTo>
                <a:lnTo>
                  <a:pt x="57912" y="190499"/>
                </a:lnTo>
                <a:lnTo>
                  <a:pt x="56388" y="171449"/>
                </a:lnTo>
                <a:lnTo>
                  <a:pt x="51054" y="159257"/>
                </a:lnTo>
                <a:lnTo>
                  <a:pt x="45720" y="154685"/>
                </a:lnTo>
                <a:lnTo>
                  <a:pt x="35814" y="144017"/>
                </a:lnTo>
                <a:lnTo>
                  <a:pt x="30480" y="132587"/>
                </a:lnTo>
                <a:lnTo>
                  <a:pt x="28956" y="117347"/>
                </a:lnTo>
                <a:lnTo>
                  <a:pt x="27432" y="99821"/>
                </a:lnTo>
                <a:lnTo>
                  <a:pt x="27432" y="81533"/>
                </a:lnTo>
                <a:lnTo>
                  <a:pt x="23622" y="66293"/>
                </a:lnTo>
                <a:lnTo>
                  <a:pt x="13716" y="38861"/>
                </a:lnTo>
                <a:lnTo>
                  <a:pt x="13716" y="0"/>
                </a:lnTo>
                <a:lnTo>
                  <a:pt x="1524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33523" y="5307330"/>
            <a:ext cx="379476" cy="508254"/>
          </a:xfrm>
          <a:custGeom>
            <a:avLst/>
            <a:gdLst/>
            <a:ahLst/>
            <a:cxnLst/>
            <a:rect l="l" t="t" r="r" b="b"/>
            <a:pathLst>
              <a:path w="379475" h="508253">
                <a:moveTo>
                  <a:pt x="1523" y="144779"/>
                </a:moveTo>
                <a:lnTo>
                  <a:pt x="4440" y="159895"/>
                </a:lnTo>
                <a:lnTo>
                  <a:pt x="6767" y="175337"/>
                </a:lnTo>
                <a:lnTo>
                  <a:pt x="8560" y="191068"/>
                </a:lnTo>
                <a:lnTo>
                  <a:pt x="9876" y="207053"/>
                </a:lnTo>
                <a:lnTo>
                  <a:pt x="10772" y="223255"/>
                </a:lnTo>
                <a:lnTo>
                  <a:pt x="11303" y="239638"/>
                </a:lnTo>
                <a:lnTo>
                  <a:pt x="11527" y="256167"/>
                </a:lnTo>
                <a:lnTo>
                  <a:pt x="11500" y="272806"/>
                </a:lnTo>
                <a:lnTo>
                  <a:pt x="11279" y="289518"/>
                </a:lnTo>
                <a:lnTo>
                  <a:pt x="10920" y="306266"/>
                </a:lnTo>
                <a:lnTo>
                  <a:pt x="10480" y="323016"/>
                </a:lnTo>
                <a:lnTo>
                  <a:pt x="10015" y="339731"/>
                </a:lnTo>
                <a:lnTo>
                  <a:pt x="9581" y="356375"/>
                </a:lnTo>
                <a:lnTo>
                  <a:pt x="9237" y="372913"/>
                </a:lnTo>
                <a:lnTo>
                  <a:pt x="9037" y="389306"/>
                </a:lnTo>
                <a:lnTo>
                  <a:pt x="9039" y="405521"/>
                </a:lnTo>
                <a:lnTo>
                  <a:pt x="9298" y="421521"/>
                </a:lnTo>
                <a:lnTo>
                  <a:pt x="9873" y="437269"/>
                </a:lnTo>
                <a:lnTo>
                  <a:pt x="10818" y="452730"/>
                </a:lnTo>
                <a:lnTo>
                  <a:pt x="12191" y="467867"/>
                </a:lnTo>
                <a:lnTo>
                  <a:pt x="13715" y="508253"/>
                </a:lnTo>
                <a:lnTo>
                  <a:pt x="54863" y="508253"/>
                </a:lnTo>
                <a:lnTo>
                  <a:pt x="109727" y="502919"/>
                </a:lnTo>
                <a:lnTo>
                  <a:pt x="140207" y="496823"/>
                </a:lnTo>
                <a:lnTo>
                  <a:pt x="134873" y="454151"/>
                </a:lnTo>
                <a:lnTo>
                  <a:pt x="130301" y="394715"/>
                </a:lnTo>
                <a:lnTo>
                  <a:pt x="130301" y="357377"/>
                </a:lnTo>
                <a:lnTo>
                  <a:pt x="137159" y="307847"/>
                </a:lnTo>
                <a:lnTo>
                  <a:pt x="155447" y="268985"/>
                </a:lnTo>
                <a:lnTo>
                  <a:pt x="155447" y="229361"/>
                </a:lnTo>
                <a:lnTo>
                  <a:pt x="160781" y="190499"/>
                </a:lnTo>
                <a:lnTo>
                  <a:pt x="167639" y="234695"/>
                </a:lnTo>
                <a:lnTo>
                  <a:pt x="182879" y="280415"/>
                </a:lnTo>
                <a:lnTo>
                  <a:pt x="201929" y="324611"/>
                </a:lnTo>
                <a:lnTo>
                  <a:pt x="208787" y="374141"/>
                </a:lnTo>
                <a:lnTo>
                  <a:pt x="211835" y="409955"/>
                </a:lnTo>
                <a:lnTo>
                  <a:pt x="232409" y="447293"/>
                </a:lnTo>
                <a:lnTo>
                  <a:pt x="244601" y="483107"/>
                </a:lnTo>
                <a:lnTo>
                  <a:pt x="246125" y="498347"/>
                </a:lnTo>
                <a:lnTo>
                  <a:pt x="292607" y="486155"/>
                </a:lnTo>
                <a:lnTo>
                  <a:pt x="348995" y="479297"/>
                </a:lnTo>
                <a:lnTo>
                  <a:pt x="379475" y="469391"/>
                </a:lnTo>
                <a:lnTo>
                  <a:pt x="365759" y="421385"/>
                </a:lnTo>
                <a:lnTo>
                  <a:pt x="338327" y="371093"/>
                </a:lnTo>
                <a:lnTo>
                  <a:pt x="326897" y="314705"/>
                </a:lnTo>
                <a:lnTo>
                  <a:pt x="299465" y="243077"/>
                </a:lnTo>
                <a:lnTo>
                  <a:pt x="277367" y="156971"/>
                </a:lnTo>
                <a:lnTo>
                  <a:pt x="259841" y="115823"/>
                </a:lnTo>
                <a:lnTo>
                  <a:pt x="241553" y="78485"/>
                </a:lnTo>
                <a:lnTo>
                  <a:pt x="227837" y="28955"/>
                </a:lnTo>
                <a:lnTo>
                  <a:pt x="218693" y="0"/>
                </a:lnTo>
                <a:lnTo>
                  <a:pt x="203453" y="0"/>
                </a:lnTo>
                <a:lnTo>
                  <a:pt x="211835" y="20573"/>
                </a:lnTo>
                <a:lnTo>
                  <a:pt x="215645" y="51053"/>
                </a:lnTo>
                <a:lnTo>
                  <a:pt x="232409" y="97535"/>
                </a:lnTo>
                <a:lnTo>
                  <a:pt x="251459" y="124205"/>
                </a:lnTo>
                <a:lnTo>
                  <a:pt x="275081" y="197357"/>
                </a:lnTo>
                <a:lnTo>
                  <a:pt x="284225" y="231647"/>
                </a:lnTo>
                <a:lnTo>
                  <a:pt x="292607" y="268985"/>
                </a:lnTo>
                <a:lnTo>
                  <a:pt x="313181" y="323087"/>
                </a:lnTo>
                <a:lnTo>
                  <a:pt x="323087" y="360425"/>
                </a:lnTo>
                <a:lnTo>
                  <a:pt x="335279" y="389381"/>
                </a:lnTo>
                <a:lnTo>
                  <a:pt x="348995" y="419861"/>
                </a:lnTo>
                <a:lnTo>
                  <a:pt x="357377" y="445769"/>
                </a:lnTo>
                <a:lnTo>
                  <a:pt x="362711" y="462533"/>
                </a:lnTo>
                <a:lnTo>
                  <a:pt x="336803" y="467867"/>
                </a:lnTo>
                <a:lnTo>
                  <a:pt x="311657" y="470915"/>
                </a:lnTo>
                <a:lnTo>
                  <a:pt x="277367" y="476249"/>
                </a:lnTo>
                <a:lnTo>
                  <a:pt x="256793" y="474725"/>
                </a:lnTo>
                <a:lnTo>
                  <a:pt x="243077" y="437387"/>
                </a:lnTo>
                <a:lnTo>
                  <a:pt x="229361" y="389381"/>
                </a:lnTo>
                <a:lnTo>
                  <a:pt x="220979" y="358901"/>
                </a:lnTo>
                <a:lnTo>
                  <a:pt x="215645" y="326897"/>
                </a:lnTo>
                <a:lnTo>
                  <a:pt x="204977" y="300989"/>
                </a:lnTo>
                <a:lnTo>
                  <a:pt x="198119" y="267461"/>
                </a:lnTo>
                <a:lnTo>
                  <a:pt x="189737" y="238505"/>
                </a:lnTo>
                <a:lnTo>
                  <a:pt x="181355" y="216407"/>
                </a:lnTo>
                <a:lnTo>
                  <a:pt x="174497" y="185165"/>
                </a:lnTo>
                <a:lnTo>
                  <a:pt x="160781" y="146303"/>
                </a:lnTo>
                <a:lnTo>
                  <a:pt x="150875" y="173735"/>
                </a:lnTo>
                <a:lnTo>
                  <a:pt x="134873" y="217931"/>
                </a:lnTo>
                <a:lnTo>
                  <a:pt x="134873" y="249935"/>
                </a:lnTo>
                <a:lnTo>
                  <a:pt x="131825" y="280415"/>
                </a:lnTo>
                <a:lnTo>
                  <a:pt x="123443" y="311657"/>
                </a:lnTo>
                <a:lnTo>
                  <a:pt x="114299" y="345185"/>
                </a:lnTo>
                <a:lnTo>
                  <a:pt x="114299" y="380999"/>
                </a:lnTo>
                <a:lnTo>
                  <a:pt x="118109" y="416813"/>
                </a:lnTo>
                <a:lnTo>
                  <a:pt x="119633" y="445769"/>
                </a:lnTo>
                <a:lnTo>
                  <a:pt x="124967" y="483107"/>
                </a:lnTo>
                <a:lnTo>
                  <a:pt x="102869" y="487679"/>
                </a:lnTo>
                <a:lnTo>
                  <a:pt x="70103" y="489965"/>
                </a:lnTo>
                <a:lnTo>
                  <a:pt x="35813" y="491489"/>
                </a:lnTo>
                <a:lnTo>
                  <a:pt x="30479" y="452627"/>
                </a:lnTo>
                <a:lnTo>
                  <a:pt x="24383" y="377189"/>
                </a:lnTo>
                <a:lnTo>
                  <a:pt x="25907" y="332993"/>
                </a:lnTo>
                <a:lnTo>
                  <a:pt x="27431" y="299465"/>
                </a:lnTo>
                <a:lnTo>
                  <a:pt x="27431" y="224789"/>
                </a:lnTo>
                <a:lnTo>
                  <a:pt x="15239" y="151637"/>
                </a:lnTo>
                <a:lnTo>
                  <a:pt x="15239" y="117347"/>
                </a:lnTo>
                <a:lnTo>
                  <a:pt x="13715" y="78485"/>
                </a:lnTo>
                <a:lnTo>
                  <a:pt x="15239" y="53339"/>
                </a:lnTo>
                <a:lnTo>
                  <a:pt x="19049" y="32765"/>
                </a:lnTo>
                <a:lnTo>
                  <a:pt x="32765" y="6857"/>
                </a:lnTo>
                <a:lnTo>
                  <a:pt x="8381" y="12191"/>
                </a:lnTo>
                <a:lnTo>
                  <a:pt x="0" y="73151"/>
                </a:lnTo>
                <a:lnTo>
                  <a:pt x="1523" y="144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60943" y="5804154"/>
            <a:ext cx="140208" cy="84582"/>
          </a:xfrm>
          <a:custGeom>
            <a:avLst/>
            <a:gdLst/>
            <a:ahLst/>
            <a:cxnLst/>
            <a:rect l="l" t="t" r="r" b="b"/>
            <a:pathLst>
              <a:path w="140207" h="84582">
                <a:moveTo>
                  <a:pt x="15239" y="37337"/>
                </a:moveTo>
                <a:lnTo>
                  <a:pt x="15239" y="1523"/>
                </a:lnTo>
                <a:lnTo>
                  <a:pt x="5333" y="6095"/>
                </a:lnTo>
                <a:lnTo>
                  <a:pt x="3047" y="30479"/>
                </a:lnTo>
                <a:lnTo>
                  <a:pt x="5333" y="64007"/>
                </a:lnTo>
                <a:lnTo>
                  <a:pt x="0" y="84581"/>
                </a:lnTo>
                <a:lnTo>
                  <a:pt x="48005" y="84581"/>
                </a:lnTo>
                <a:lnTo>
                  <a:pt x="71627" y="83057"/>
                </a:lnTo>
                <a:lnTo>
                  <a:pt x="102869" y="79247"/>
                </a:lnTo>
                <a:lnTo>
                  <a:pt x="128015" y="77723"/>
                </a:lnTo>
                <a:lnTo>
                  <a:pt x="137159" y="69341"/>
                </a:lnTo>
                <a:lnTo>
                  <a:pt x="140207" y="54101"/>
                </a:lnTo>
                <a:lnTo>
                  <a:pt x="134873" y="37337"/>
                </a:lnTo>
                <a:lnTo>
                  <a:pt x="118109" y="23621"/>
                </a:lnTo>
                <a:lnTo>
                  <a:pt x="102869" y="19811"/>
                </a:lnTo>
                <a:lnTo>
                  <a:pt x="80009" y="0"/>
                </a:lnTo>
                <a:lnTo>
                  <a:pt x="61721" y="3047"/>
                </a:lnTo>
                <a:lnTo>
                  <a:pt x="83819" y="22097"/>
                </a:lnTo>
                <a:lnTo>
                  <a:pt x="105917" y="32003"/>
                </a:lnTo>
                <a:lnTo>
                  <a:pt x="121157" y="47243"/>
                </a:lnTo>
                <a:lnTo>
                  <a:pt x="118109" y="66293"/>
                </a:lnTo>
                <a:lnTo>
                  <a:pt x="102869" y="67817"/>
                </a:lnTo>
                <a:lnTo>
                  <a:pt x="73151" y="70865"/>
                </a:lnTo>
                <a:lnTo>
                  <a:pt x="53339" y="69341"/>
                </a:lnTo>
                <a:lnTo>
                  <a:pt x="30479" y="70865"/>
                </a:lnTo>
                <a:lnTo>
                  <a:pt x="19049" y="67817"/>
                </a:lnTo>
                <a:lnTo>
                  <a:pt x="16763" y="54101"/>
                </a:lnTo>
                <a:lnTo>
                  <a:pt x="15239" y="37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805557" y="5779770"/>
            <a:ext cx="140208" cy="95250"/>
          </a:xfrm>
          <a:custGeom>
            <a:avLst/>
            <a:gdLst/>
            <a:ahLst/>
            <a:cxnLst/>
            <a:rect l="l" t="t" r="r" b="b"/>
            <a:pathLst>
              <a:path w="140207" h="95250">
                <a:moveTo>
                  <a:pt x="71627" y="93725"/>
                </a:moveTo>
                <a:lnTo>
                  <a:pt x="102869" y="92201"/>
                </a:lnTo>
                <a:lnTo>
                  <a:pt x="128015" y="90677"/>
                </a:lnTo>
                <a:lnTo>
                  <a:pt x="136397" y="81533"/>
                </a:lnTo>
                <a:lnTo>
                  <a:pt x="140207" y="64769"/>
                </a:lnTo>
                <a:lnTo>
                  <a:pt x="134873" y="46481"/>
                </a:lnTo>
                <a:lnTo>
                  <a:pt x="118109" y="35813"/>
                </a:lnTo>
                <a:lnTo>
                  <a:pt x="104393" y="28955"/>
                </a:lnTo>
                <a:lnTo>
                  <a:pt x="71627" y="0"/>
                </a:lnTo>
                <a:lnTo>
                  <a:pt x="54863" y="2285"/>
                </a:lnTo>
                <a:lnTo>
                  <a:pt x="82295" y="32765"/>
                </a:lnTo>
                <a:lnTo>
                  <a:pt x="104393" y="44195"/>
                </a:lnTo>
                <a:lnTo>
                  <a:pt x="121157" y="57911"/>
                </a:lnTo>
                <a:lnTo>
                  <a:pt x="118109" y="74675"/>
                </a:lnTo>
                <a:lnTo>
                  <a:pt x="104393" y="80009"/>
                </a:lnTo>
                <a:lnTo>
                  <a:pt x="73151" y="81533"/>
                </a:lnTo>
                <a:lnTo>
                  <a:pt x="52577" y="81533"/>
                </a:lnTo>
                <a:lnTo>
                  <a:pt x="30479" y="83819"/>
                </a:lnTo>
                <a:lnTo>
                  <a:pt x="20573" y="80009"/>
                </a:lnTo>
                <a:lnTo>
                  <a:pt x="16763" y="64769"/>
                </a:lnTo>
                <a:lnTo>
                  <a:pt x="16763" y="12191"/>
                </a:lnTo>
                <a:lnTo>
                  <a:pt x="5333" y="17525"/>
                </a:lnTo>
                <a:lnTo>
                  <a:pt x="3047" y="41147"/>
                </a:lnTo>
                <a:lnTo>
                  <a:pt x="5333" y="74675"/>
                </a:lnTo>
                <a:lnTo>
                  <a:pt x="0" y="93725"/>
                </a:lnTo>
                <a:lnTo>
                  <a:pt x="23621" y="93725"/>
                </a:lnTo>
                <a:lnTo>
                  <a:pt x="48005" y="95249"/>
                </a:lnTo>
                <a:lnTo>
                  <a:pt x="71627" y="93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055493" y="4796027"/>
            <a:ext cx="40386" cy="67818"/>
          </a:xfrm>
          <a:custGeom>
            <a:avLst/>
            <a:gdLst/>
            <a:ahLst/>
            <a:cxnLst/>
            <a:rect l="l" t="t" r="r" b="b"/>
            <a:pathLst>
              <a:path w="40385" h="67817">
                <a:moveTo>
                  <a:pt x="30479" y="2286"/>
                </a:moveTo>
                <a:lnTo>
                  <a:pt x="15239" y="12192"/>
                </a:lnTo>
                <a:lnTo>
                  <a:pt x="9905" y="22098"/>
                </a:lnTo>
                <a:lnTo>
                  <a:pt x="3047" y="35814"/>
                </a:lnTo>
                <a:lnTo>
                  <a:pt x="0" y="51054"/>
                </a:lnTo>
                <a:lnTo>
                  <a:pt x="0" y="63246"/>
                </a:lnTo>
                <a:lnTo>
                  <a:pt x="4571" y="67818"/>
                </a:lnTo>
                <a:lnTo>
                  <a:pt x="12953" y="66294"/>
                </a:lnTo>
                <a:lnTo>
                  <a:pt x="12953" y="51054"/>
                </a:lnTo>
                <a:lnTo>
                  <a:pt x="18287" y="37338"/>
                </a:lnTo>
                <a:lnTo>
                  <a:pt x="23621" y="20574"/>
                </a:lnTo>
                <a:lnTo>
                  <a:pt x="38861" y="12192"/>
                </a:lnTo>
                <a:lnTo>
                  <a:pt x="40385" y="0"/>
                </a:lnTo>
                <a:lnTo>
                  <a:pt x="30479" y="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085973" y="4791455"/>
            <a:ext cx="73152" cy="16764"/>
          </a:xfrm>
          <a:custGeom>
            <a:avLst/>
            <a:gdLst/>
            <a:ahLst/>
            <a:cxnLst/>
            <a:rect l="l" t="t" r="r" b="b"/>
            <a:pathLst>
              <a:path w="73151" h="16763">
                <a:moveTo>
                  <a:pt x="23621" y="4572"/>
                </a:moveTo>
                <a:lnTo>
                  <a:pt x="9905" y="4572"/>
                </a:lnTo>
                <a:lnTo>
                  <a:pt x="0" y="16764"/>
                </a:lnTo>
                <a:lnTo>
                  <a:pt x="8381" y="16764"/>
                </a:lnTo>
                <a:lnTo>
                  <a:pt x="35813" y="12954"/>
                </a:lnTo>
                <a:lnTo>
                  <a:pt x="73151" y="12954"/>
                </a:lnTo>
                <a:lnTo>
                  <a:pt x="57911" y="0"/>
                </a:lnTo>
                <a:lnTo>
                  <a:pt x="23621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285617" y="4777739"/>
            <a:ext cx="127254" cy="91440"/>
          </a:xfrm>
          <a:custGeom>
            <a:avLst/>
            <a:gdLst/>
            <a:ahLst/>
            <a:cxnLst/>
            <a:rect l="l" t="t" r="r" b="b"/>
            <a:pathLst>
              <a:path w="127253" h="91439">
                <a:moveTo>
                  <a:pt x="61721" y="3047"/>
                </a:moveTo>
                <a:lnTo>
                  <a:pt x="60197" y="11429"/>
                </a:lnTo>
                <a:lnTo>
                  <a:pt x="67055" y="23621"/>
                </a:lnTo>
                <a:lnTo>
                  <a:pt x="75437" y="28955"/>
                </a:lnTo>
                <a:lnTo>
                  <a:pt x="90677" y="30479"/>
                </a:lnTo>
                <a:lnTo>
                  <a:pt x="108203" y="38861"/>
                </a:lnTo>
                <a:lnTo>
                  <a:pt x="109727" y="51053"/>
                </a:lnTo>
                <a:lnTo>
                  <a:pt x="109727" y="62483"/>
                </a:lnTo>
                <a:lnTo>
                  <a:pt x="94487" y="64007"/>
                </a:lnTo>
                <a:lnTo>
                  <a:pt x="76961" y="70865"/>
                </a:lnTo>
                <a:lnTo>
                  <a:pt x="51815" y="73151"/>
                </a:lnTo>
                <a:lnTo>
                  <a:pt x="36575" y="76199"/>
                </a:lnTo>
                <a:lnTo>
                  <a:pt x="0" y="83057"/>
                </a:lnTo>
                <a:lnTo>
                  <a:pt x="17525" y="89915"/>
                </a:lnTo>
                <a:lnTo>
                  <a:pt x="44957" y="91439"/>
                </a:lnTo>
                <a:lnTo>
                  <a:pt x="68579" y="88391"/>
                </a:lnTo>
                <a:lnTo>
                  <a:pt x="89153" y="83057"/>
                </a:lnTo>
                <a:lnTo>
                  <a:pt x="111251" y="76199"/>
                </a:lnTo>
                <a:lnTo>
                  <a:pt x="127253" y="62483"/>
                </a:lnTo>
                <a:lnTo>
                  <a:pt x="127253" y="45719"/>
                </a:lnTo>
                <a:lnTo>
                  <a:pt x="120395" y="28955"/>
                </a:lnTo>
                <a:lnTo>
                  <a:pt x="104393" y="13715"/>
                </a:lnTo>
                <a:lnTo>
                  <a:pt x="86105" y="11429"/>
                </a:lnTo>
                <a:lnTo>
                  <a:pt x="83819" y="11429"/>
                </a:lnTo>
                <a:lnTo>
                  <a:pt x="73913" y="0"/>
                </a:lnTo>
                <a:lnTo>
                  <a:pt x="61721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285605" y="4373117"/>
            <a:ext cx="106680" cy="425195"/>
          </a:xfrm>
          <a:custGeom>
            <a:avLst/>
            <a:gdLst/>
            <a:ahLst/>
            <a:cxnLst/>
            <a:rect l="l" t="t" r="r" b="b"/>
            <a:pathLst>
              <a:path w="106679" h="425196">
                <a:moveTo>
                  <a:pt x="48005" y="56388"/>
                </a:moveTo>
                <a:lnTo>
                  <a:pt x="44957" y="37338"/>
                </a:lnTo>
                <a:lnTo>
                  <a:pt x="31241" y="0"/>
                </a:lnTo>
                <a:lnTo>
                  <a:pt x="16001" y="3810"/>
                </a:lnTo>
                <a:lnTo>
                  <a:pt x="25907" y="25146"/>
                </a:lnTo>
                <a:lnTo>
                  <a:pt x="38099" y="59436"/>
                </a:lnTo>
                <a:lnTo>
                  <a:pt x="44957" y="100584"/>
                </a:lnTo>
                <a:lnTo>
                  <a:pt x="46481" y="124206"/>
                </a:lnTo>
                <a:lnTo>
                  <a:pt x="48005" y="149352"/>
                </a:lnTo>
                <a:lnTo>
                  <a:pt x="50291" y="178308"/>
                </a:lnTo>
                <a:lnTo>
                  <a:pt x="48005" y="200406"/>
                </a:lnTo>
                <a:lnTo>
                  <a:pt x="46481" y="229362"/>
                </a:lnTo>
                <a:lnTo>
                  <a:pt x="48005" y="255270"/>
                </a:lnTo>
                <a:lnTo>
                  <a:pt x="50291" y="281940"/>
                </a:lnTo>
                <a:lnTo>
                  <a:pt x="53339" y="316230"/>
                </a:lnTo>
                <a:lnTo>
                  <a:pt x="54863" y="348234"/>
                </a:lnTo>
                <a:lnTo>
                  <a:pt x="63245" y="367284"/>
                </a:lnTo>
                <a:lnTo>
                  <a:pt x="70103" y="384048"/>
                </a:lnTo>
                <a:lnTo>
                  <a:pt x="82295" y="393954"/>
                </a:lnTo>
                <a:lnTo>
                  <a:pt x="63245" y="403098"/>
                </a:lnTo>
                <a:lnTo>
                  <a:pt x="34289" y="406146"/>
                </a:lnTo>
                <a:lnTo>
                  <a:pt x="17525" y="409194"/>
                </a:lnTo>
                <a:lnTo>
                  <a:pt x="5333" y="409194"/>
                </a:lnTo>
                <a:lnTo>
                  <a:pt x="0" y="414528"/>
                </a:lnTo>
                <a:lnTo>
                  <a:pt x="5333" y="425196"/>
                </a:lnTo>
                <a:lnTo>
                  <a:pt x="22859" y="422910"/>
                </a:lnTo>
                <a:lnTo>
                  <a:pt x="39623" y="418338"/>
                </a:lnTo>
                <a:lnTo>
                  <a:pt x="56387" y="414528"/>
                </a:lnTo>
                <a:lnTo>
                  <a:pt x="75437" y="413004"/>
                </a:lnTo>
                <a:lnTo>
                  <a:pt x="90677" y="406146"/>
                </a:lnTo>
                <a:lnTo>
                  <a:pt x="106679" y="404622"/>
                </a:lnTo>
                <a:lnTo>
                  <a:pt x="89153" y="389382"/>
                </a:lnTo>
                <a:lnTo>
                  <a:pt x="73913" y="367284"/>
                </a:lnTo>
                <a:lnTo>
                  <a:pt x="70103" y="346710"/>
                </a:lnTo>
                <a:lnTo>
                  <a:pt x="63245" y="320802"/>
                </a:lnTo>
                <a:lnTo>
                  <a:pt x="63245" y="290322"/>
                </a:lnTo>
                <a:lnTo>
                  <a:pt x="60197" y="226314"/>
                </a:lnTo>
                <a:lnTo>
                  <a:pt x="60197" y="193548"/>
                </a:lnTo>
                <a:lnTo>
                  <a:pt x="56387" y="140970"/>
                </a:lnTo>
                <a:lnTo>
                  <a:pt x="56387" y="105156"/>
                </a:lnTo>
                <a:lnTo>
                  <a:pt x="51815" y="73152"/>
                </a:lnTo>
                <a:lnTo>
                  <a:pt x="48005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084449" y="4750308"/>
            <a:ext cx="20574" cy="52577"/>
          </a:xfrm>
          <a:custGeom>
            <a:avLst/>
            <a:gdLst/>
            <a:ahLst/>
            <a:cxnLst/>
            <a:rect l="l" t="t" r="r" b="b"/>
            <a:pathLst>
              <a:path w="20574" h="52577">
                <a:moveTo>
                  <a:pt x="1524" y="51053"/>
                </a:moveTo>
                <a:lnTo>
                  <a:pt x="18288" y="52577"/>
                </a:lnTo>
                <a:lnTo>
                  <a:pt x="20574" y="0"/>
                </a:lnTo>
                <a:lnTo>
                  <a:pt x="0" y="0"/>
                </a:lnTo>
                <a:lnTo>
                  <a:pt x="1524" y="51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102737" y="4392167"/>
            <a:ext cx="63246" cy="64008"/>
          </a:xfrm>
          <a:custGeom>
            <a:avLst/>
            <a:gdLst/>
            <a:ahLst/>
            <a:cxnLst/>
            <a:rect l="l" t="t" r="r" b="b"/>
            <a:pathLst>
              <a:path w="63246" h="64008">
                <a:moveTo>
                  <a:pt x="9143" y="60960"/>
                </a:moveTo>
                <a:lnTo>
                  <a:pt x="20573" y="64008"/>
                </a:lnTo>
                <a:lnTo>
                  <a:pt x="22859" y="33528"/>
                </a:lnTo>
                <a:lnTo>
                  <a:pt x="31241" y="44196"/>
                </a:lnTo>
                <a:lnTo>
                  <a:pt x="39623" y="55626"/>
                </a:lnTo>
                <a:lnTo>
                  <a:pt x="48005" y="54102"/>
                </a:lnTo>
                <a:lnTo>
                  <a:pt x="39623" y="33528"/>
                </a:lnTo>
                <a:lnTo>
                  <a:pt x="53339" y="37338"/>
                </a:lnTo>
                <a:lnTo>
                  <a:pt x="63245" y="35052"/>
                </a:lnTo>
                <a:lnTo>
                  <a:pt x="51815" y="19812"/>
                </a:lnTo>
                <a:lnTo>
                  <a:pt x="28955" y="0"/>
                </a:lnTo>
                <a:lnTo>
                  <a:pt x="0" y="23622"/>
                </a:lnTo>
                <a:lnTo>
                  <a:pt x="3809" y="41910"/>
                </a:lnTo>
                <a:lnTo>
                  <a:pt x="9143" y="60960"/>
                </a:lnTo>
                <a:close/>
              </a:path>
            </a:pathLst>
          </a:custGeom>
          <a:solidFill>
            <a:srgbClr val="8528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099689" y="4389882"/>
            <a:ext cx="71628" cy="71628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20574" y="41148"/>
                </a:moveTo>
                <a:lnTo>
                  <a:pt x="22098" y="56388"/>
                </a:lnTo>
                <a:lnTo>
                  <a:pt x="19050" y="63246"/>
                </a:lnTo>
                <a:lnTo>
                  <a:pt x="12192" y="57912"/>
                </a:lnTo>
                <a:lnTo>
                  <a:pt x="8382" y="46482"/>
                </a:lnTo>
                <a:lnTo>
                  <a:pt x="8382" y="25908"/>
                </a:lnTo>
                <a:lnTo>
                  <a:pt x="0" y="27432"/>
                </a:lnTo>
                <a:lnTo>
                  <a:pt x="1524" y="48006"/>
                </a:lnTo>
                <a:lnTo>
                  <a:pt x="6858" y="66294"/>
                </a:lnTo>
                <a:lnTo>
                  <a:pt x="16764" y="71628"/>
                </a:lnTo>
                <a:lnTo>
                  <a:pt x="23622" y="71628"/>
                </a:lnTo>
                <a:lnTo>
                  <a:pt x="25908" y="66294"/>
                </a:lnTo>
                <a:lnTo>
                  <a:pt x="28956" y="59436"/>
                </a:lnTo>
                <a:lnTo>
                  <a:pt x="27432" y="44196"/>
                </a:lnTo>
                <a:lnTo>
                  <a:pt x="30480" y="49530"/>
                </a:lnTo>
                <a:lnTo>
                  <a:pt x="38862" y="64769"/>
                </a:lnTo>
                <a:lnTo>
                  <a:pt x="45720" y="66294"/>
                </a:lnTo>
                <a:lnTo>
                  <a:pt x="51054" y="61722"/>
                </a:lnTo>
                <a:lnTo>
                  <a:pt x="52578" y="56388"/>
                </a:lnTo>
                <a:lnTo>
                  <a:pt x="51054" y="48006"/>
                </a:lnTo>
                <a:lnTo>
                  <a:pt x="48006" y="39624"/>
                </a:lnTo>
                <a:lnTo>
                  <a:pt x="54864" y="44196"/>
                </a:lnTo>
                <a:lnTo>
                  <a:pt x="64770" y="48006"/>
                </a:lnTo>
                <a:lnTo>
                  <a:pt x="71628" y="44196"/>
                </a:lnTo>
                <a:lnTo>
                  <a:pt x="70104" y="39624"/>
                </a:lnTo>
                <a:lnTo>
                  <a:pt x="64770" y="30480"/>
                </a:lnTo>
                <a:lnTo>
                  <a:pt x="61722" y="20574"/>
                </a:lnTo>
                <a:lnTo>
                  <a:pt x="49530" y="10667"/>
                </a:lnTo>
                <a:lnTo>
                  <a:pt x="34290" y="0"/>
                </a:lnTo>
                <a:lnTo>
                  <a:pt x="25908" y="3810"/>
                </a:lnTo>
                <a:lnTo>
                  <a:pt x="37338" y="15240"/>
                </a:lnTo>
                <a:lnTo>
                  <a:pt x="49530" y="24384"/>
                </a:lnTo>
                <a:lnTo>
                  <a:pt x="56388" y="28956"/>
                </a:lnTo>
                <a:lnTo>
                  <a:pt x="61722" y="35814"/>
                </a:lnTo>
                <a:lnTo>
                  <a:pt x="54864" y="37338"/>
                </a:lnTo>
                <a:lnTo>
                  <a:pt x="48006" y="32766"/>
                </a:lnTo>
                <a:lnTo>
                  <a:pt x="35814" y="30480"/>
                </a:lnTo>
                <a:lnTo>
                  <a:pt x="45720" y="46482"/>
                </a:lnTo>
                <a:lnTo>
                  <a:pt x="48006" y="54864"/>
                </a:lnTo>
                <a:lnTo>
                  <a:pt x="41148" y="52577"/>
                </a:lnTo>
                <a:lnTo>
                  <a:pt x="35814" y="41148"/>
                </a:lnTo>
                <a:lnTo>
                  <a:pt x="28956" y="37338"/>
                </a:lnTo>
                <a:lnTo>
                  <a:pt x="22098" y="32766"/>
                </a:lnTo>
                <a:lnTo>
                  <a:pt x="20574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092831" y="4449317"/>
            <a:ext cx="23621" cy="212597"/>
          </a:xfrm>
          <a:custGeom>
            <a:avLst/>
            <a:gdLst/>
            <a:ahLst/>
            <a:cxnLst/>
            <a:rect l="l" t="t" r="r" b="b"/>
            <a:pathLst>
              <a:path w="23622" h="212598">
                <a:moveTo>
                  <a:pt x="16763" y="78486"/>
                </a:moveTo>
                <a:lnTo>
                  <a:pt x="23621" y="28955"/>
                </a:lnTo>
                <a:lnTo>
                  <a:pt x="23621" y="5334"/>
                </a:lnTo>
                <a:lnTo>
                  <a:pt x="15239" y="0"/>
                </a:lnTo>
                <a:lnTo>
                  <a:pt x="9905" y="31242"/>
                </a:lnTo>
                <a:lnTo>
                  <a:pt x="8876" y="40103"/>
                </a:lnTo>
                <a:lnTo>
                  <a:pt x="7929" y="52406"/>
                </a:lnTo>
                <a:lnTo>
                  <a:pt x="7322" y="65421"/>
                </a:lnTo>
                <a:lnTo>
                  <a:pt x="6953" y="78934"/>
                </a:lnTo>
                <a:lnTo>
                  <a:pt x="6717" y="92727"/>
                </a:lnTo>
                <a:lnTo>
                  <a:pt x="6508" y="106587"/>
                </a:lnTo>
                <a:lnTo>
                  <a:pt x="6223" y="120298"/>
                </a:lnTo>
                <a:lnTo>
                  <a:pt x="5758" y="133644"/>
                </a:lnTo>
                <a:lnTo>
                  <a:pt x="5007" y="146409"/>
                </a:lnTo>
                <a:lnTo>
                  <a:pt x="3867" y="158379"/>
                </a:lnTo>
                <a:lnTo>
                  <a:pt x="2232" y="169337"/>
                </a:lnTo>
                <a:lnTo>
                  <a:pt x="0" y="179070"/>
                </a:lnTo>
                <a:lnTo>
                  <a:pt x="0" y="209550"/>
                </a:lnTo>
                <a:lnTo>
                  <a:pt x="9906" y="212597"/>
                </a:lnTo>
                <a:lnTo>
                  <a:pt x="12191" y="183642"/>
                </a:lnTo>
                <a:lnTo>
                  <a:pt x="15239" y="129539"/>
                </a:lnTo>
                <a:lnTo>
                  <a:pt x="16763" y="78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133967" y="4373117"/>
            <a:ext cx="182880" cy="25146"/>
          </a:xfrm>
          <a:custGeom>
            <a:avLst/>
            <a:gdLst/>
            <a:ahLst/>
            <a:cxnLst/>
            <a:rect l="l" t="t" r="r" b="b"/>
            <a:pathLst>
              <a:path w="182879" h="25146">
                <a:moveTo>
                  <a:pt x="97889" y="7105"/>
                </a:moveTo>
                <a:lnTo>
                  <a:pt x="85918" y="8597"/>
                </a:lnTo>
                <a:lnTo>
                  <a:pt x="73887" y="10077"/>
                </a:lnTo>
                <a:lnTo>
                  <a:pt x="61683" y="11488"/>
                </a:lnTo>
                <a:lnTo>
                  <a:pt x="49193" y="12771"/>
                </a:lnTo>
                <a:lnTo>
                  <a:pt x="36306" y="13868"/>
                </a:lnTo>
                <a:lnTo>
                  <a:pt x="22908" y="14719"/>
                </a:lnTo>
                <a:lnTo>
                  <a:pt x="9905" y="15240"/>
                </a:lnTo>
                <a:lnTo>
                  <a:pt x="0" y="16764"/>
                </a:lnTo>
                <a:lnTo>
                  <a:pt x="8381" y="25146"/>
                </a:lnTo>
                <a:lnTo>
                  <a:pt x="34289" y="23622"/>
                </a:lnTo>
                <a:lnTo>
                  <a:pt x="73151" y="23622"/>
                </a:lnTo>
                <a:lnTo>
                  <a:pt x="105917" y="19050"/>
                </a:lnTo>
                <a:lnTo>
                  <a:pt x="141731" y="16764"/>
                </a:lnTo>
                <a:lnTo>
                  <a:pt x="158495" y="13716"/>
                </a:lnTo>
                <a:lnTo>
                  <a:pt x="177545" y="9906"/>
                </a:lnTo>
                <a:lnTo>
                  <a:pt x="182879" y="0"/>
                </a:lnTo>
                <a:lnTo>
                  <a:pt x="160781" y="1524"/>
                </a:lnTo>
                <a:lnTo>
                  <a:pt x="147423" y="2195"/>
                </a:lnTo>
                <a:lnTo>
                  <a:pt x="134567" y="3147"/>
                </a:lnTo>
                <a:lnTo>
                  <a:pt x="122101" y="4321"/>
                </a:lnTo>
                <a:lnTo>
                  <a:pt x="109913" y="5660"/>
                </a:lnTo>
                <a:lnTo>
                  <a:pt x="97889" y="7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287891" y="4121657"/>
            <a:ext cx="165354" cy="297180"/>
          </a:xfrm>
          <a:custGeom>
            <a:avLst/>
            <a:gdLst/>
            <a:ahLst/>
            <a:cxnLst/>
            <a:rect l="l" t="t" r="r" b="b"/>
            <a:pathLst>
              <a:path w="165353" h="297179">
                <a:moveTo>
                  <a:pt x="22098" y="16764"/>
                </a:moveTo>
                <a:lnTo>
                  <a:pt x="42672" y="28956"/>
                </a:lnTo>
                <a:lnTo>
                  <a:pt x="121158" y="81533"/>
                </a:lnTo>
                <a:lnTo>
                  <a:pt x="147066" y="105155"/>
                </a:lnTo>
                <a:lnTo>
                  <a:pt x="150114" y="125730"/>
                </a:lnTo>
                <a:lnTo>
                  <a:pt x="140208" y="140970"/>
                </a:lnTo>
                <a:lnTo>
                  <a:pt x="126492" y="171450"/>
                </a:lnTo>
                <a:lnTo>
                  <a:pt x="104394" y="205740"/>
                </a:lnTo>
                <a:lnTo>
                  <a:pt x="80010" y="227838"/>
                </a:lnTo>
                <a:lnTo>
                  <a:pt x="51054" y="263652"/>
                </a:lnTo>
                <a:lnTo>
                  <a:pt x="35814" y="287274"/>
                </a:lnTo>
                <a:lnTo>
                  <a:pt x="38862" y="297180"/>
                </a:lnTo>
                <a:lnTo>
                  <a:pt x="56388" y="278892"/>
                </a:lnTo>
                <a:lnTo>
                  <a:pt x="80010" y="248411"/>
                </a:lnTo>
                <a:lnTo>
                  <a:pt x="118110" y="208788"/>
                </a:lnTo>
                <a:lnTo>
                  <a:pt x="143256" y="166878"/>
                </a:lnTo>
                <a:lnTo>
                  <a:pt x="160782" y="132588"/>
                </a:lnTo>
                <a:lnTo>
                  <a:pt x="165354" y="108966"/>
                </a:lnTo>
                <a:lnTo>
                  <a:pt x="150114" y="91439"/>
                </a:lnTo>
                <a:lnTo>
                  <a:pt x="131064" y="74675"/>
                </a:lnTo>
                <a:lnTo>
                  <a:pt x="105918" y="57911"/>
                </a:lnTo>
                <a:lnTo>
                  <a:pt x="70104" y="32003"/>
                </a:lnTo>
                <a:lnTo>
                  <a:pt x="35814" y="12191"/>
                </a:lnTo>
                <a:lnTo>
                  <a:pt x="3048" y="0"/>
                </a:lnTo>
                <a:lnTo>
                  <a:pt x="0" y="6858"/>
                </a:lnTo>
                <a:lnTo>
                  <a:pt x="22098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301607" y="4216907"/>
            <a:ext cx="93725" cy="163068"/>
          </a:xfrm>
          <a:custGeom>
            <a:avLst/>
            <a:gdLst/>
            <a:ahLst/>
            <a:cxnLst/>
            <a:rect l="l" t="t" r="r" b="b"/>
            <a:pathLst>
              <a:path w="93725" h="163067">
                <a:moveTo>
                  <a:pt x="8382" y="8382"/>
                </a:moveTo>
                <a:lnTo>
                  <a:pt x="25146" y="13716"/>
                </a:lnTo>
                <a:lnTo>
                  <a:pt x="47244" y="22098"/>
                </a:lnTo>
                <a:lnTo>
                  <a:pt x="63246" y="34290"/>
                </a:lnTo>
                <a:lnTo>
                  <a:pt x="74676" y="44196"/>
                </a:lnTo>
                <a:lnTo>
                  <a:pt x="74676" y="55626"/>
                </a:lnTo>
                <a:lnTo>
                  <a:pt x="67818" y="73152"/>
                </a:lnTo>
                <a:lnTo>
                  <a:pt x="51054" y="93726"/>
                </a:lnTo>
                <a:lnTo>
                  <a:pt x="35814" y="113538"/>
                </a:lnTo>
                <a:lnTo>
                  <a:pt x="16764" y="134112"/>
                </a:lnTo>
                <a:lnTo>
                  <a:pt x="0" y="160020"/>
                </a:lnTo>
                <a:lnTo>
                  <a:pt x="8382" y="163068"/>
                </a:lnTo>
                <a:lnTo>
                  <a:pt x="15240" y="156210"/>
                </a:lnTo>
                <a:lnTo>
                  <a:pt x="25146" y="142494"/>
                </a:lnTo>
                <a:lnTo>
                  <a:pt x="44196" y="121920"/>
                </a:lnTo>
                <a:lnTo>
                  <a:pt x="63246" y="95250"/>
                </a:lnTo>
                <a:lnTo>
                  <a:pt x="74676" y="74676"/>
                </a:lnTo>
                <a:lnTo>
                  <a:pt x="93726" y="54102"/>
                </a:lnTo>
                <a:lnTo>
                  <a:pt x="92202" y="38862"/>
                </a:lnTo>
                <a:lnTo>
                  <a:pt x="74676" y="28956"/>
                </a:lnTo>
                <a:lnTo>
                  <a:pt x="60960" y="16764"/>
                </a:lnTo>
                <a:lnTo>
                  <a:pt x="45720" y="9906"/>
                </a:lnTo>
                <a:lnTo>
                  <a:pt x="25146" y="3048"/>
                </a:lnTo>
                <a:lnTo>
                  <a:pt x="8382" y="0"/>
                </a:lnTo>
                <a:lnTo>
                  <a:pt x="8382" y="8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309989" y="4223765"/>
            <a:ext cx="9906" cy="144018"/>
          </a:xfrm>
          <a:custGeom>
            <a:avLst/>
            <a:gdLst/>
            <a:ahLst/>
            <a:cxnLst/>
            <a:rect l="l" t="t" r="r" b="b"/>
            <a:pathLst>
              <a:path w="9905" h="144017">
                <a:moveTo>
                  <a:pt x="9906" y="0"/>
                </a:moveTo>
                <a:lnTo>
                  <a:pt x="0" y="1524"/>
                </a:lnTo>
                <a:lnTo>
                  <a:pt x="1524" y="32004"/>
                </a:lnTo>
                <a:lnTo>
                  <a:pt x="1524" y="144018"/>
                </a:lnTo>
                <a:lnTo>
                  <a:pt x="9906" y="134112"/>
                </a:lnTo>
                <a:lnTo>
                  <a:pt x="9906" y="44196"/>
                </a:lnTo>
                <a:lnTo>
                  <a:pt x="8382" y="20574"/>
                </a:lnTo>
                <a:lnTo>
                  <a:pt x="99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95295" y="4128515"/>
            <a:ext cx="208787" cy="291846"/>
          </a:xfrm>
          <a:custGeom>
            <a:avLst/>
            <a:gdLst/>
            <a:ahLst/>
            <a:cxnLst/>
            <a:rect l="l" t="t" r="r" b="b"/>
            <a:pathLst>
              <a:path w="208788" h="291846">
                <a:moveTo>
                  <a:pt x="160782" y="12192"/>
                </a:moveTo>
                <a:lnTo>
                  <a:pt x="141732" y="12192"/>
                </a:lnTo>
                <a:lnTo>
                  <a:pt x="109728" y="25146"/>
                </a:lnTo>
                <a:lnTo>
                  <a:pt x="78486" y="30480"/>
                </a:lnTo>
                <a:lnTo>
                  <a:pt x="49530" y="45720"/>
                </a:lnTo>
                <a:lnTo>
                  <a:pt x="19050" y="56388"/>
                </a:lnTo>
                <a:lnTo>
                  <a:pt x="1524" y="73152"/>
                </a:lnTo>
                <a:lnTo>
                  <a:pt x="0" y="93726"/>
                </a:lnTo>
                <a:lnTo>
                  <a:pt x="15240" y="125730"/>
                </a:lnTo>
                <a:lnTo>
                  <a:pt x="27432" y="154686"/>
                </a:lnTo>
                <a:lnTo>
                  <a:pt x="42672" y="182118"/>
                </a:lnTo>
                <a:lnTo>
                  <a:pt x="57912" y="205740"/>
                </a:lnTo>
                <a:lnTo>
                  <a:pt x="68580" y="230886"/>
                </a:lnTo>
                <a:lnTo>
                  <a:pt x="80010" y="251460"/>
                </a:lnTo>
                <a:lnTo>
                  <a:pt x="86868" y="268224"/>
                </a:lnTo>
                <a:lnTo>
                  <a:pt x="89154" y="285750"/>
                </a:lnTo>
                <a:lnTo>
                  <a:pt x="96012" y="291846"/>
                </a:lnTo>
                <a:lnTo>
                  <a:pt x="109728" y="290322"/>
                </a:lnTo>
                <a:lnTo>
                  <a:pt x="116586" y="283464"/>
                </a:lnTo>
                <a:lnTo>
                  <a:pt x="123444" y="275082"/>
                </a:lnTo>
                <a:lnTo>
                  <a:pt x="134874" y="269748"/>
                </a:lnTo>
                <a:lnTo>
                  <a:pt x="138684" y="261365"/>
                </a:lnTo>
                <a:lnTo>
                  <a:pt x="148590" y="259842"/>
                </a:lnTo>
                <a:lnTo>
                  <a:pt x="136398" y="239268"/>
                </a:lnTo>
                <a:lnTo>
                  <a:pt x="123444" y="212597"/>
                </a:lnTo>
                <a:lnTo>
                  <a:pt x="116586" y="182118"/>
                </a:lnTo>
                <a:lnTo>
                  <a:pt x="99060" y="147828"/>
                </a:lnTo>
                <a:lnTo>
                  <a:pt x="92202" y="125730"/>
                </a:lnTo>
                <a:lnTo>
                  <a:pt x="105918" y="117348"/>
                </a:lnTo>
                <a:lnTo>
                  <a:pt x="121158" y="112014"/>
                </a:lnTo>
                <a:lnTo>
                  <a:pt x="133350" y="105155"/>
                </a:lnTo>
                <a:lnTo>
                  <a:pt x="148590" y="100584"/>
                </a:lnTo>
                <a:lnTo>
                  <a:pt x="163830" y="88392"/>
                </a:lnTo>
                <a:lnTo>
                  <a:pt x="148590" y="86868"/>
                </a:lnTo>
                <a:lnTo>
                  <a:pt x="126492" y="95250"/>
                </a:lnTo>
                <a:lnTo>
                  <a:pt x="107442" y="105155"/>
                </a:lnTo>
                <a:lnTo>
                  <a:pt x="90678" y="113538"/>
                </a:lnTo>
                <a:lnTo>
                  <a:pt x="78486" y="125730"/>
                </a:lnTo>
                <a:lnTo>
                  <a:pt x="83820" y="140970"/>
                </a:lnTo>
                <a:lnTo>
                  <a:pt x="96012" y="169926"/>
                </a:lnTo>
                <a:lnTo>
                  <a:pt x="109728" y="197358"/>
                </a:lnTo>
                <a:lnTo>
                  <a:pt x="118110" y="219456"/>
                </a:lnTo>
                <a:lnTo>
                  <a:pt x="126492" y="243078"/>
                </a:lnTo>
                <a:lnTo>
                  <a:pt x="133350" y="252984"/>
                </a:lnTo>
                <a:lnTo>
                  <a:pt x="121158" y="266700"/>
                </a:lnTo>
                <a:lnTo>
                  <a:pt x="104394" y="276606"/>
                </a:lnTo>
                <a:lnTo>
                  <a:pt x="93726" y="254508"/>
                </a:lnTo>
                <a:lnTo>
                  <a:pt x="88441" y="244350"/>
                </a:lnTo>
                <a:lnTo>
                  <a:pt x="82779" y="233659"/>
                </a:lnTo>
                <a:lnTo>
                  <a:pt x="76824" y="222516"/>
                </a:lnTo>
                <a:lnTo>
                  <a:pt x="70664" y="211000"/>
                </a:lnTo>
                <a:lnTo>
                  <a:pt x="64384" y="199194"/>
                </a:lnTo>
                <a:lnTo>
                  <a:pt x="58070" y="187179"/>
                </a:lnTo>
                <a:lnTo>
                  <a:pt x="51807" y="175035"/>
                </a:lnTo>
                <a:lnTo>
                  <a:pt x="45682" y="162843"/>
                </a:lnTo>
                <a:lnTo>
                  <a:pt x="39780" y="150686"/>
                </a:lnTo>
                <a:lnTo>
                  <a:pt x="34187" y="138643"/>
                </a:lnTo>
                <a:lnTo>
                  <a:pt x="28989" y="126797"/>
                </a:lnTo>
                <a:lnTo>
                  <a:pt x="24272" y="115227"/>
                </a:lnTo>
                <a:lnTo>
                  <a:pt x="20122" y="104016"/>
                </a:lnTo>
                <a:lnTo>
                  <a:pt x="16624" y="93243"/>
                </a:lnTo>
                <a:lnTo>
                  <a:pt x="15240" y="88392"/>
                </a:lnTo>
                <a:lnTo>
                  <a:pt x="19050" y="71628"/>
                </a:lnTo>
                <a:lnTo>
                  <a:pt x="44196" y="56388"/>
                </a:lnTo>
                <a:lnTo>
                  <a:pt x="66294" y="49530"/>
                </a:lnTo>
                <a:lnTo>
                  <a:pt x="100584" y="44196"/>
                </a:lnTo>
                <a:lnTo>
                  <a:pt x="126492" y="32004"/>
                </a:lnTo>
                <a:lnTo>
                  <a:pt x="160782" y="23622"/>
                </a:lnTo>
                <a:lnTo>
                  <a:pt x="193548" y="9906"/>
                </a:lnTo>
                <a:lnTo>
                  <a:pt x="208788" y="3047"/>
                </a:lnTo>
                <a:lnTo>
                  <a:pt x="198120" y="0"/>
                </a:lnTo>
                <a:lnTo>
                  <a:pt x="160782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191891" y="4121657"/>
            <a:ext cx="109727" cy="19050"/>
          </a:xfrm>
          <a:custGeom>
            <a:avLst/>
            <a:gdLst/>
            <a:ahLst/>
            <a:cxnLst/>
            <a:rect l="l" t="t" r="r" b="b"/>
            <a:pathLst>
              <a:path w="109727" h="19050">
                <a:moveTo>
                  <a:pt x="109728" y="8382"/>
                </a:moveTo>
                <a:lnTo>
                  <a:pt x="99060" y="0"/>
                </a:lnTo>
                <a:lnTo>
                  <a:pt x="86868" y="0"/>
                </a:lnTo>
                <a:lnTo>
                  <a:pt x="71628" y="3048"/>
                </a:lnTo>
                <a:lnTo>
                  <a:pt x="54864" y="8382"/>
                </a:lnTo>
                <a:lnTo>
                  <a:pt x="28956" y="6858"/>
                </a:lnTo>
                <a:lnTo>
                  <a:pt x="1524" y="6858"/>
                </a:lnTo>
                <a:lnTo>
                  <a:pt x="0" y="12192"/>
                </a:lnTo>
                <a:lnTo>
                  <a:pt x="12192" y="9906"/>
                </a:lnTo>
                <a:lnTo>
                  <a:pt x="28956" y="15240"/>
                </a:lnTo>
                <a:lnTo>
                  <a:pt x="54864" y="19050"/>
                </a:lnTo>
                <a:lnTo>
                  <a:pt x="78486" y="13716"/>
                </a:lnTo>
                <a:lnTo>
                  <a:pt x="96012" y="6858"/>
                </a:lnTo>
                <a:lnTo>
                  <a:pt x="109728" y="8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98749" y="4128515"/>
            <a:ext cx="41148" cy="76200"/>
          </a:xfrm>
          <a:custGeom>
            <a:avLst/>
            <a:gdLst/>
            <a:ahLst/>
            <a:cxnLst/>
            <a:rect l="l" t="t" r="r" b="b"/>
            <a:pathLst>
              <a:path w="41148" h="76200">
                <a:moveTo>
                  <a:pt x="3047" y="0"/>
                </a:moveTo>
                <a:lnTo>
                  <a:pt x="0" y="6858"/>
                </a:lnTo>
                <a:lnTo>
                  <a:pt x="3048" y="32004"/>
                </a:lnTo>
                <a:lnTo>
                  <a:pt x="6858" y="57912"/>
                </a:lnTo>
                <a:lnTo>
                  <a:pt x="12192" y="76200"/>
                </a:lnTo>
                <a:lnTo>
                  <a:pt x="27432" y="52578"/>
                </a:lnTo>
                <a:lnTo>
                  <a:pt x="39624" y="32004"/>
                </a:lnTo>
                <a:lnTo>
                  <a:pt x="41148" y="8382"/>
                </a:lnTo>
                <a:lnTo>
                  <a:pt x="35814" y="8382"/>
                </a:lnTo>
                <a:lnTo>
                  <a:pt x="27432" y="22098"/>
                </a:lnTo>
                <a:lnTo>
                  <a:pt x="23622" y="34290"/>
                </a:lnTo>
                <a:lnTo>
                  <a:pt x="16764" y="51054"/>
                </a:lnTo>
                <a:lnTo>
                  <a:pt x="12192" y="32004"/>
                </a:lnTo>
                <a:lnTo>
                  <a:pt x="5334" y="15240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34563" y="4123181"/>
            <a:ext cx="53340" cy="78486"/>
          </a:xfrm>
          <a:custGeom>
            <a:avLst/>
            <a:gdLst/>
            <a:ahLst/>
            <a:cxnLst/>
            <a:rect l="l" t="t" r="r" b="b"/>
            <a:pathLst>
              <a:path w="53340" h="78486">
                <a:moveTo>
                  <a:pt x="42672" y="19050"/>
                </a:moveTo>
                <a:lnTo>
                  <a:pt x="41148" y="30480"/>
                </a:lnTo>
                <a:lnTo>
                  <a:pt x="41148" y="48006"/>
                </a:lnTo>
                <a:lnTo>
                  <a:pt x="34290" y="57912"/>
                </a:lnTo>
                <a:lnTo>
                  <a:pt x="20574" y="41148"/>
                </a:lnTo>
                <a:lnTo>
                  <a:pt x="12192" y="25908"/>
                </a:lnTo>
                <a:lnTo>
                  <a:pt x="5334" y="13716"/>
                </a:lnTo>
                <a:lnTo>
                  <a:pt x="0" y="20574"/>
                </a:lnTo>
                <a:lnTo>
                  <a:pt x="8382" y="37338"/>
                </a:lnTo>
                <a:lnTo>
                  <a:pt x="19050" y="54864"/>
                </a:lnTo>
                <a:lnTo>
                  <a:pt x="42672" y="78486"/>
                </a:lnTo>
                <a:lnTo>
                  <a:pt x="44196" y="57912"/>
                </a:lnTo>
                <a:lnTo>
                  <a:pt x="51054" y="30480"/>
                </a:lnTo>
                <a:lnTo>
                  <a:pt x="53340" y="5334"/>
                </a:lnTo>
                <a:lnTo>
                  <a:pt x="51054" y="0"/>
                </a:lnTo>
                <a:lnTo>
                  <a:pt x="42672" y="6858"/>
                </a:lnTo>
                <a:lnTo>
                  <a:pt x="42672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24657" y="4153661"/>
            <a:ext cx="18287" cy="233172"/>
          </a:xfrm>
          <a:custGeom>
            <a:avLst/>
            <a:gdLst/>
            <a:ahLst/>
            <a:cxnLst/>
            <a:rect l="l" t="t" r="r" b="b"/>
            <a:pathLst>
              <a:path w="18288" h="233172">
                <a:moveTo>
                  <a:pt x="5566" y="53237"/>
                </a:moveTo>
                <a:lnTo>
                  <a:pt x="3774" y="65391"/>
                </a:lnTo>
                <a:lnTo>
                  <a:pt x="2827" y="77600"/>
                </a:lnTo>
                <a:lnTo>
                  <a:pt x="2545" y="89853"/>
                </a:lnTo>
                <a:lnTo>
                  <a:pt x="2751" y="102140"/>
                </a:lnTo>
                <a:lnTo>
                  <a:pt x="3266" y="114451"/>
                </a:lnTo>
                <a:lnTo>
                  <a:pt x="3911" y="126774"/>
                </a:lnTo>
                <a:lnTo>
                  <a:pt x="4509" y="139099"/>
                </a:lnTo>
                <a:lnTo>
                  <a:pt x="4880" y="151416"/>
                </a:lnTo>
                <a:lnTo>
                  <a:pt x="4847" y="163715"/>
                </a:lnTo>
                <a:lnTo>
                  <a:pt x="4230" y="175985"/>
                </a:lnTo>
                <a:lnTo>
                  <a:pt x="2851" y="188215"/>
                </a:lnTo>
                <a:lnTo>
                  <a:pt x="1523" y="195833"/>
                </a:lnTo>
                <a:lnTo>
                  <a:pt x="0" y="233171"/>
                </a:lnTo>
                <a:lnTo>
                  <a:pt x="9905" y="231647"/>
                </a:lnTo>
                <a:lnTo>
                  <a:pt x="9905" y="209549"/>
                </a:lnTo>
                <a:lnTo>
                  <a:pt x="15239" y="169925"/>
                </a:lnTo>
                <a:lnTo>
                  <a:pt x="16763" y="136397"/>
                </a:lnTo>
                <a:lnTo>
                  <a:pt x="15239" y="112775"/>
                </a:lnTo>
                <a:lnTo>
                  <a:pt x="15239" y="51053"/>
                </a:lnTo>
                <a:lnTo>
                  <a:pt x="18287" y="32765"/>
                </a:lnTo>
                <a:lnTo>
                  <a:pt x="16763" y="12191"/>
                </a:lnTo>
                <a:lnTo>
                  <a:pt x="9905" y="0"/>
                </a:lnTo>
                <a:lnTo>
                  <a:pt x="6857" y="15239"/>
                </a:lnTo>
                <a:lnTo>
                  <a:pt x="8381" y="41147"/>
                </a:lnTo>
                <a:lnTo>
                  <a:pt x="5566" y="53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116453" y="4216908"/>
            <a:ext cx="42671" cy="140970"/>
          </a:xfrm>
          <a:custGeom>
            <a:avLst/>
            <a:gdLst/>
            <a:ahLst/>
            <a:cxnLst/>
            <a:rect l="l" t="t" r="r" b="b"/>
            <a:pathLst>
              <a:path w="42672" h="140970">
                <a:moveTo>
                  <a:pt x="35814" y="40386"/>
                </a:moveTo>
                <a:lnTo>
                  <a:pt x="42672" y="0"/>
                </a:lnTo>
                <a:lnTo>
                  <a:pt x="28956" y="5334"/>
                </a:lnTo>
                <a:lnTo>
                  <a:pt x="31242" y="15240"/>
                </a:lnTo>
                <a:lnTo>
                  <a:pt x="30563" y="17124"/>
                </a:lnTo>
                <a:lnTo>
                  <a:pt x="26522" y="29220"/>
                </a:lnTo>
                <a:lnTo>
                  <a:pt x="22907" y="41406"/>
                </a:lnTo>
                <a:lnTo>
                  <a:pt x="19605" y="53659"/>
                </a:lnTo>
                <a:lnTo>
                  <a:pt x="16502" y="65955"/>
                </a:lnTo>
                <a:lnTo>
                  <a:pt x="13484" y="78269"/>
                </a:lnTo>
                <a:lnTo>
                  <a:pt x="10438" y="90580"/>
                </a:lnTo>
                <a:lnTo>
                  <a:pt x="7251" y="102864"/>
                </a:lnTo>
                <a:lnTo>
                  <a:pt x="3809" y="115096"/>
                </a:lnTo>
                <a:lnTo>
                  <a:pt x="0" y="127254"/>
                </a:lnTo>
                <a:lnTo>
                  <a:pt x="5334" y="140970"/>
                </a:lnTo>
                <a:lnTo>
                  <a:pt x="12192" y="121920"/>
                </a:lnTo>
                <a:lnTo>
                  <a:pt x="13716" y="106680"/>
                </a:lnTo>
                <a:lnTo>
                  <a:pt x="22098" y="91440"/>
                </a:lnTo>
                <a:lnTo>
                  <a:pt x="27432" y="62484"/>
                </a:lnTo>
                <a:lnTo>
                  <a:pt x="35814" y="403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154541" y="3713987"/>
            <a:ext cx="80009" cy="422909"/>
          </a:xfrm>
          <a:custGeom>
            <a:avLst/>
            <a:gdLst/>
            <a:ahLst/>
            <a:cxnLst/>
            <a:rect l="l" t="t" r="r" b="b"/>
            <a:pathLst>
              <a:path w="80009" h="422910">
                <a:moveTo>
                  <a:pt x="45719" y="33528"/>
                </a:moveTo>
                <a:lnTo>
                  <a:pt x="80009" y="0"/>
                </a:lnTo>
                <a:lnTo>
                  <a:pt x="59435" y="1524"/>
                </a:lnTo>
                <a:lnTo>
                  <a:pt x="35813" y="32004"/>
                </a:lnTo>
                <a:lnTo>
                  <a:pt x="16763" y="60960"/>
                </a:lnTo>
                <a:lnTo>
                  <a:pt x="9905" y="86868"/>
                </a:lnTo>
                <a:lnTo>
                  <a:pt x="1523" y="110490"/>
                </a:lnTo>
                <a:lnTo>
                  <a:pt x="0" y="125730"/>
                </a:lnTo>
                <a:lnTo>
                  <a:pt x="1523" y="137160"/>
                </a:lnTo>
                <a:lnTo>
                  <a:pt x="6857" y="144018"/>
                </a:lnTo>
                <a:lnTo>
                  <a:pt x="13715" y="147828"/>
                </a:lnTo>
                <a:lnTo>
                  <a:pt x="25145" y="154686"/>
                </a:lnTo>
                <a:lnTo>
                  <a:pt x="23621" y="172974"/>
                </a:lnTo>
                <a:lnTo>
                  <a:pt x="16763" y="200406"/>
                </a:lnTo>
                <a:lnTo>
                  <a:pt x="15239" y="219456"/>
                </a:lnTo>
                <a:lnTo>
                  <a:pt x="13715" y="251460"/>
                </a:lnTo>
                <a:lnTo>
                  <a:pt x="9905" y="280416"/>
                </a:lnTo>
                <a:lnTo>
                  <a:pt x="8381" y="309372"/>
                </a:lnTo>
                <a:lnTo>
                  <a:pt x="9905" y="342900"/>
                </a:lnTo>
                <a:lnTo>
                  <a:pt x="11429" y="370332"/>
                </a:lnTo>
                <a:lnTo>
                  <a:pt x="13715" y="390906"/>
                </a:lnTo>
                <a:lnTo>
                  <a:pt x="23621" y="422910"/>
                </a:lnTo>
                <a:lnTo>
                  <a:pt x="37337" y="419862"/>
                </a:lnTo>
                <a:lnTo>
                  <a:pt x="30479" y="404622"/>
                </a:lnTo>
                <a:lnTo>
                  <a:pt x="27836" y="392295"/>
                </a:lnTo>
                <a:lnTo>
                  <a:pt x="25760" y="379930"/>
                </a:lnTo>
                <a:lnTo>
                  <a:pt x="24217" y="367532"/>
                </a:lnTo>
                <a:lnTo>
                  <a:pt x="23172" y="355105"/>
                </a:lnTo>
                <a:lnTo>
                  <a:pt x="22589" y="342654"/>
                </a:lnTo>
                <a:lnTo>
                  <a:pt x="22433" y="330185"/>
                </a:lnTo>
                <a:lnTo>
                  <a:pt x="22670" y="317702"/>
                </a:lnTo>
                <a:lnTo>
                  <a:pt x="23262" y="305210"/>
                </a:lnTo>
                <a:lnTo>
                  <a:pt x="24176" y="292714"/>
                </a:lnTo>
                <a:lnTo>
                  <a:pt x="25376" y="280218"/>
                </a:lnTo>
                <a:lnTo>
                  <a:pt x="26827" y="267729"/>
                </a:lnTo>
                <a:lnTo>
                  <a:pt x="28493" y="255250"/>
                </a:lnTo>
                <a:lnTo>
                  <a:pt x="30339" y="242787"/>
                </a:lnTo>
                <a:lnTo>
                  <a:pt x="32330" y="230344"/>
                </a:lnTo>
                <a:lnTo>
                  <a:pt x="34431" y="217927"/>
                </a:lnTo>
                <a:lnTo>
                  <a:pt x="36606" y="205540"/>
                </a:lnTo>
                <a:lnTo>
                  <a:pt x="38820" y="193188"/>
                </a:lnTo>
                <a:lnTo>
                  <a:pt x="41038" y="180876"/>
                </a:lnTo>
                <a:lnTo>
                  <a:pt x="43225" y="168609"/>
                </a:lnTo>
                <a:lnTo>
                  <a:pt x="44195" y="163068"/>
                </a:lnTo>
                <a:lnTo>
                  <a:pt x="44195" y="144018"/>
                </a:lnTo>
                <a:lnTo>
                  <a:pt x="20573" y="131064"/>
                </a:lnTo>
                <a:lnTo>
                  <a:pt x="15239" y="113538"/>
                </a:lnTo>
                <a:lnTo>
                  <a:pt x="16763" y="96774"/>
                </a:lnTo>
                <a:lnTo>
                  <a:pt x="23621" y="81534"/>
                </a:lnTo>
                <a:lnTo>
                  <a:pt x="35813" y="64770"/>
                </a:lnTo>
                <a:lnTo>
                  <a:pt x="41147" y="47244"/>
                </a:lnTo>
                <a:lnTo>
                  <a:pt x="45719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213977" y="3704081"/>
            <a:ext cx="101688" cy="425958"/>
          </a:xfrm>
          <a:custGeom>
            <a:avLst/>
            <a:gdLst/>
            <a:ahLst/>
            <a:cxnLst/>
            <a:rect l="l" t="t" r="r" b="b"/>
            <a:pathLst>
              <a:path w="101688" h="425958">
                <a:moveTo>
                  <a:pt x="60198" y="21335"/>
                </a:moveTo>
                <a:lnTo>
                  <a:pt x="68580" y="32003"/>
                </a:lnTo>
                <a:lnTo>
                  <a:pt x="83820" y="57149"/>
                </a:lnTo>
                <a:lnTo>
                  <a:pt x="85344" y="89915"/>
                </a:lnTo>
                <a:lnTo>
                  <a:pt x="85508" y="98056"/>
                </a:lnTo>
                <a:lnTo>
                  <a:pt x="85670" y="110859"/>
                </a:lnTo>
                <a:lnTo>
                  <a:pt x="85559" y="149079"/>
                </a:lnTo>
                <a:lnTo>
                  <a:pt x="85365" y="161768"/>
                </a:lnTo>
                <a:lnTo>
                  <a:pt x="85113" y="174438"/>
                </a:lnTo>
                <a:lnTo>
                  <a:pt x="84816" y="187092"/>
                </a:lnTo>
                <a:lnTo>
                  <a:pt x="84487" y="199735"/>
                </a:lnTo>
                <a:lnTo>
                  <a:pt x="84137" y="212369"/>
                </a:lnTo>
                <a:lnTo>
                  <a:pt x="83780" y="224999"/>
                </a:lnTo>
                <a:lnTo>
                  <a:pt x="83428" y="237629"/>
                </a:lnTo>
                <a:lnTo>
                  <a:pt x="83093" y="250262"/>
                </a:lnTo>
                <a:lnTo>
                  <a:pt x="82789" y="262901"/>
                </a:lnTo>
                <a:lnTo>
                  <a:pt x="82527" y="275551"/>
                </a:lnTo>
                <a:lnTo>
                  <a:pt x="82320" y="288216"/>
                </a:lnTo>
                <a:lnTo>
                  <a:pt x="82181" y="300898"/>
                </a:lnTo>
                <a:lnTo>
                  <a:pt x="82156" y="326331"/>
                </a:lnTo>
                <a:lnTo>
                  <a:pt x="82296" y="339089"/>
                </a:lnTo>
                <a:lnTo>
                  <a:pt x="82296" y="390143"/>
                </a:lnTo>
                <a:lnTo>
                  <a:pt x="71628" y="419099"/>
                </a:lnTo>
                <a:lnTo>
                  <a:pt x="87630" y="425957"/>
                </a:lnTo>
                <a:lnTo>
                  <a:pt x="90678" y="387095"/>
                </a:lnTo>
                <a:lnTo>
                  <a:pt x="91714" y="370805"/>
                </a:lnTo>
                <a:lnTo>
                  <a:pt x="92796" y="354510"/>
                </a:lnTo>
                <a:lnTo>
                  <a:pt x="93903" y="338211"/>
                </a:lnTo>
                <a:lnTo>
                  <a:pt x="95014" y="321909"/>
                </a:lnTo>
                <a:lnTo>
                  <a:pt x="96108" y="305603"/>
                </a:lnTo>
                <a:lnTo>
                  <a:pt x="97163" y="289294"/>
                </a:lnTo>
                <a:lnTo>
                  <a:pt x="98159" y="272983"/>
                </a:lnTo>
                <a:lnTo>
                  <a:pt x="99073" y="256670"/>
                </a:lnTo>
                <a:lnTo>
                  <a:pt x="99885" y="240356"/>
                </a:lnTo>
                <a:lnTo>
                  <a:pt x="100574" y="224042"/>
                </a:lnTo>
                <a:lnTo>
                  <a:pt x="101118" y="207727"/>
                </a:lnTo>
                <a:lnTo>
                  <a:pt x="101497" y="191412"/>
                </a:lnTo>
                <a:lnTo>
                  <a:pt x="101688" y="175098"/>
                </a:lnTo>
                <a:lnTo>
                  <a:pt x="101671" y="158785"/>
                </a:lnTo>
                <a:lnTo>
                  <a:pt x="101425" y="142474"/>
                </a:lnTo>
                <a:lnTo>
                  <a:pt x="100929" y="126165"/>
                </a:lnTo>
                <a:lnTo>
                  <a:pt x="100160" y="109858"/>
                </a:lnTo>
                <a:lnTo>
                  <a:pt x="99098" y="93555"/>
                </a:lnTo>
                <a:lnTo>
                  <a:pt x="97723" y="77255"/>
                </a:lnTo>
                <a:lnTo>
                  <a:pt x="96012" y="60959"/>
                </a:lnTo>
                <a:lnTo>
                  <a:pt x="89154" y="35051"/>
                </a:lnTo>
                <a:lnTo>
                  <a:pt x="63246" y="8381"/>
                </a:lnTo>
                <a:lnTo>
                  <a:pt x="42672" y="4571"/>
                </a:lnTo>
                <a:lnTo>
                  <a:pt x="25908" y="1523"/>
                </a:lnTo>
                <a:lnTo>
                  <a:pt x="8382" y="0"/>
                </a:lnTo>
                <a:lnTo>
                  <a:pt x="0" y="11429"/>
                </a:lnTo>
                <a:lnTo>
                  <a:pt x="1524" y="25145"/>
                </a:lnTo>
                <a:lnTo>
                  <a:pt x="20574" y="9905"/>
                </a:lnTo>
                <a:lnTo>
                  <a:pt x="34290" y="9905"/>
                </a:lnTo>
                <a:lnTo>
                  <a:pt x="60198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195689" y="3653027"/>
            <a:ext cx="196595" cy="327659"/>
          </a:xfrm>
          <a:custGeom>
            <a:avLst/>
            <a:gdLst/>
            <a:ahLst/>
            <a:cxnLst/>
            <a:rect l="l" t="t" r="r" b="b"/>
            <a:pathLst>
              <a:path w="196596" h="327660">
                <a:moveTo>
                  <a:pt x="85344" y="28956"/>
                </a:moveTo>
                <a:lnTo>
                  <a:pt x="76200" y="15240"/>
                </a:lnTo>
                <a:lnTo>
                  <a:pt x="66294" y="4572"/>
                </a:lnTo>
                <a:lnTo>
                  <a:pt x="54102" y="0"/>
                </a:lnTo>
                <a:lnTo>
                  <a:pt x="38862" y="0"/>
                </a:lnTo>
                <a:lnTo>
                  <a:pt x="12954" y="3048"/>
                </a:lnTo>
                <a:lnTo>
                  <a:pt x="4572" y="15240"/>
                </a:lnTo>
                <a:lnTo>
                  <a:pt x="0" y="30480"/>
                </a:lnTo>
                <a:lnTo>
                  <a:pt x="1524" y="48768"/>
                </a:lnTo>
                <a:lnTo>
                  <a:pt x="8382" y="57150"/>
                </a:lnTo>
                <a:lnTo>
                  <a:pt x="18288" y="62484"/>
                </a:lnTo>
                <a:lnTo>
                  <a:pt x="22098" y="64008"/>
                </a:lnTo>
                <a:lnTo>
                  <a:pt x="35814" y="54102"/>
                </a:lnTo>
                <a:lnTo>
                  <a:pt x="66294" y="60960"/>
                </a:lnTo>
                <a:lnTo>
                  <a:pt x="96774" y="86106"/>
                </a:lnTo>
                <a:lnTo>
                  <a:pt x="105918" y="106680"/>
                </a:lnTo>
                <a:lnTo>
                  <a:pt x="110490" y="182880"/>
                </a:lnTo>
                <a:lnTo>
                  <a:pt x="105918" y="327660"/>
                </a:lnTo>
                <a:lnTo>
                  <a:pt x="140208" y="324612"/>
                </a:lnTo>
                <a:lnTo>
                  <a:pt x="158496" y="317754"/>
                </a:lnTo>
                <a:lnTo>
                  <a:pt x="163830" y="307086"/>
                </a:lnTo>
                <a:lnTo>
                  <a:pt x="163830" y="297180"/>
                </a:lnTo>
                <a:lnTo>
                  <a:pt x="162306" y="273558"/>
                </a:lnTo>
                <a:lnTo>
                  <a:pt x="180594" y="269748"/>
                </a:lnTo>
                <a:lnTo>
                  <a:pt x="189738" y="254508"/>
                </a:lnTo>
                <a:lnTo>
                  <a:pt x="192786" y="244602"/>
                </a:lnTo>
                <a:lnTo>
                  <a:pt x="187452" y="232410"/>
                </a:lnTo>
                <a:lnTo>
                  <a:pt x="184404" y="218694"/>
                </a:lnTo>
                <a:lnTo>
                  <a:pt x="192786" y="203454"/>
                </a:lnTo>
                <a:lnTo>
                  <a:pt x="196596" y="196596"/>
                </a:lnTo>
                <a:lnTo>
                  <a:pt x="194310" y="174498"/>
                </a:lnTo>
                <a:lnTo>
                  <a:pt x="189738" y="163068"/>
                </a:lnTo>
                <a:lnTo>
                  <a:pt x="176022" y="149352"/>
                </a:lnTo>
                <a:lnTo>
                  <a:pt x="189738" y="132588"/>
                </a:lnTo>
                <a:lnTo>
                  <a:pt x="191262" y="121920"/>
                </a:lnTo>
                <a:lnTo>
                  <a:pt x="187452" y="99822"/>
                </a:lnTo>
                <a:lnTo>
                  <a:pt x="182880" y="88392"/>
                </a:lnTo>
                <a:lnTo>
                  <a:pt x="169164" y="81534"/>
                </a:lnTo>
                <a:lnTo>
                  <a:pt x="160020" y="66294"/>
                </a:lnTo>
                <a:lnTo>
                  <a:pt x="158496" y="52578"/>
                </a:lnTo>
                <a:lnTo>
                  <a:pt x="133350" y="35052"/>
                </a:lnTo>
                <a:lnTo>
                  <a:pt x="108966" y="22098"/>
                </a:lnTo>
                <a:lnTo>
                  <a:pt x="85344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6923" y="4084319"/>
            <a:ext cx="99060" cy="73152"/>
          </a:xfrm>
          <a:custGeom>
            <a:avLst/>
            <a:gdLst/>
            <a:ahLst/>
            <a:cxnLst/>
            <a:rect l="l" t="t" r="r" b="b"/>
            <a:pathLst>
              <a:path w="99059" h="73151">
                <a:moveTo>
                  <a:pt x="19050" y="25145"/>
                </a:moveTo>
                <a:lnTo>
                  <a:pt x="3810" y="37337"/>
                </a:lnTo>
                <a:lnTo>
                  <a:pt x="0" y="54101"/>
                </a:lnTo>
                <a:lnTo>
                  <a:pt x="1524" y="62483"/>
                </a:lnTo>
                <a:lnTo>
                  <a:pt x="12192" y="73151"/>
                </a:lnTo>
                <a:lnTo>
                  <a:pt x="28956" y="69341"/>
                </a:lnTo>
                <a:lnTo>
                  <a:pt x="53340" y="64769"/>
                </a:lnTo>
                <a:lnTo>
                  <a:pt x="70104" y="45719"/>
                </a:lnTo>
                <a:lnTo>
                  <a:pt x="70104" y="62483"/>
                </a:lnTo>
                <a:lnTo>
                  <a:pt x="97536" y="54101"/>
                </a:lnTo>
                <a:lnTo>
                  <a:pt x="99060" y="0"/>
                </a:lnTo>
                <a:lnTo>
                  <a:pt x="92202" y="3047"/>
                </a:lnTo>
                <a:lnTo>
                  <a:pt x="89154" y="13715"/>
                </a:lnTo>
                <a:lnTo>
                  <a:pt x="89154" y="30479"/>
                </a:lnTo>
                <a:lnTo>
                  <a:pt x="87630" y="44195"/>
                </a:lnTo>
                <a:lnTo>
                  <a:pt x="78486" y="49529"/>
                </a:lnTo>
                <a:lnTo>
                  <a:pt x="73914" y="34289"/>
                </a:lnTo>
                <a:lnTo>
                  <a:pt x="60198" y="40385"/>
                </a:lnTo>
                <a:lnTo>
                  <a:pt x="46482" y="51053"/>
                </a:lnTo>
                <a:lnTo>
                  <a:pt x="31242" y="57911"/>
                </a:lnTo>
                <a:lnTo>
                  <a:pt x="12192" y="59435"/>
                </a:lnTo>
                <a:lnTo>
                  <a:pt x="12192" y="45719"/>
                </a:lnTo>
                <a:lnTo>
                  <a:pt x="17526" y="37337"/>
                </a:lnTo>
                <a:lnTo>
                  <a:pt x="27432" y="28955"/>
                </a:lnTo>
                <a:lnTo>
                  <a:pt x="39624" y="23621"/>
                </a:lnTo>
                <a:lnTo>
                  <a:pt x="49530" y="12191"/>
                </a:lnTo>
                <a:lnTo>
                  <a:pt x="39624" y="9905"/>
                </a:lnTo>
                <a:lnTo>
                  <a:pt x="19050" y="25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106547" y="3950207"/>
            <a:ext cx="20573" cy="149352"/>
          </a:xfrm>
          <a:custGeom>
            <a:avLst/>
            <a:gdLst/>
            <a:ahLst/>
            <a:cxnLst/>
            <a:rect l="l" t="t" r="r" b="b"/>
            <a:pathLst>
              <a:path w="20574" h="149351">
                <a:moveTo>
                  <a:pt x="20573" y="0"/>
                </a:moveTo>
                <a:lnTo>
                  <a:pt x="9905" y="0"/>
                </a:lnTo>
                <a:lnTo>
                  <a:pt x="9905" y="45720"/>
                </a:lnTo>
                <a:lnTo>
                  <a:pt x="6857" y="77724"/>
                </a:lnTo>
                <a:lnTo>
                  <a:pt x="3047" y="110489"/>
                </a:lnTo>
                <a:lnTo>
                  <a:pt x="0" y="144018"/>
                </a:lnTo>
                <a:lnTo>
                  <a:pt x="1523" y="149352"/>
                </a:lnTo>
                <a:lnTo>
                  <a:pt x="9905" y="146304"/>
                </a:lnTo>
                <a:lnTo>
                  <a:pt x="13715" y="131064"/>
                </a:lnTo>
                <a:lnTo>
                  <a:pt x="13715" y="113538"/>
                </a:lnTo>
                <a:lnTo>
                  <a:pt x="15239" y="88392"/>
                </a:lnTo>
                <a:lnTo>
                  <a:pt x="19049" y="60960"/>
                </a:lnTo>
                <a:lnTo>
                  <a:pt x="16763" y="32004"/>
                </a:lnTo>
                <a:lnTo>
                  <a:pt x="205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108071" y="4087367"/>
            <a:ext cx="51053" cy="20574"/>
          </a:xfrm>
          <a:custGeom>
            <a:avLst/>
            <a:gdLst/>
            <a:ahLst/>
            <a:cxnLst/>
            <a:rect l="l" t="t" r="r" b="b"/>
            <a:pathLst>
              <a:path w="51053" h="20574">
                <a:moveTo>
                  <a:pt x="8381" y="9144"/>
                </a:moveTo>
                <a:lnTo>
                  <a:pt x="6857" y="6858"/>
                </a:lnTo>
                <a:lnTo>
                  <a:pt x="0" y="12192"/>
                </a:lnTo>
                <a:lnTo>
                  <a:pt x="17525" y="20574"/>
                </a:lnTo>
                <a:lnTo>
                  <a:pt x="28955" y="20574"/>
                </a:lnTo>
                <a:lnTo>
                  <a:pt x="41147" y="19050"/>
                </a:lnTo>
                <a:lnTo>
                  <a:pt x="48005" y="10668"/>
                </a:lnTo>
                <a:lnTo>
                  <a:pt x="51053" y="0"/>
                </a:lnTo>
                <a:lnTo>
                  <a:pt x="35813" y="12192"/>
                </a:lnTo>
                <a:lnTo>
                  <a:pt x="23621" y="12192"/>
                </a:lnTo>
                <a:lnTo>
                  <a:pt x="8381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322193" y="4087367"/>
            <a:ext cx="103632" cy="70104"/>
          </a:xfrm>
          <a:custGeom>
            <a:avLst/>
            <a:gdLst/>
            <a:ahLst/>
            <a:cxnLst/>
            <a:rect l="l" t="t" r="r" b="b"/>
            <a:pathLst>
              <a:path w="103631" h="70103">
                <a:moveTo>
                  <a:pt x="25145" y="51054"/>
                </a:moveTo>
                <a:lnTo>
                  <a:pt x="13715" y="44196"/>
                </a:lnTo>
                <a:lnTo>
                  <a:pt x="11429" y="32766"/>
                </a:lnTo>
                <a:lnTo>
                  <a:pt x="9905" y="16002"/>
                </a:lnTo>
                <a:lnTo>
                  <a:pt x="6857" y="5334"/>
                </a:lnTo>
                <a:lnTo>
                  <a:pt x="0" y="0"/>
                </a:lnTo>
                <a:lnTo>
                  <a:pt x="4571" y="57912"/>
                </a:lnTo>
                <a:lnTo>
                  <a:pt x="33527" y="64770"/>
                </a:lnTo>
                <a:lnTo>
                  <a:pt x="33527" y="48006"/>
                </a:lnTo>
                <a:lnTo>
                  <a:pt x="49529" y="64770"/>
                </a:lnTo>
                <a:lnTo>
                  <a:pt x="74675" y="68580"/>
                </a:lnTo>
                <a:lnTo>
                  <a:pt x="92201" y="70104"/>
                </a:lnTo>
                <a:lnTo>
                  <a:pt x="102107" y="59436"/>
                </a:lnTo>
                <a:lnTo>
                  <a:pt x="103631" y="51054"/>
                </a:lnTo>
                <a:lnTo>
                  <a:pt x="99059" y="34290"/>
                </a:lnTo>
                <a:lnTo>
                  <a:pt x="81533" y="24384"/>
                </a:lnTo>
                <a:lnTo>
                  <a:pt x="60959" y="9144"/>
                </a:lnTo>
                <a:lnTo>
                  <a:pt x="49529" y="12192"/>
                </a:lnTo>
                <a:lnTo>
                  <a:pt x="60959" y="22098"/>
                </a:lnTo>
                <a:lnTo>
                  <a:pt x="74675" y="27432"/>
                </a:lnTo>
                <a:lnTo>
                  <a:pt x="85343" y="34290"/>
                </a:lnTo>
                <a:lnTo>
                  <a:pt x="90677" y="42672"/>
                </a:lnTo>
                <a:lnTo>
                  <a:pt x="88391" y="56388"/>
                </a:lnTo>
                <a:lnTo>
                  <a:pt x="71627" y="57912"/>
                </a:lnTo>
                <a:lnTo>
                  <a:pt x="57911" y="49530"/>
                </a:lnTo>
                <a:lnTo>
                  <a:pt x="42671" y="41148"/>
                </a:lnTo>
                <a:lnTo>
                  <a:pt x="28955" y="34290"/>
                </a:lnTo>
                <a:lnTo>
                  <a:pt x="25145" y="51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355709" y="3953255"/>
            <a:ext cx="27432" cy="150114"/>
          </a:xfrm>
          <a:custGeom>
            <a:avLst/>
            <a:gdLst/>
            <a:ahLst/>
            <a:cxnLst/>
            <a:rect l="l" t="t" r="r" b="b"/>
            <a:pathLst>
              <a:path w="27431" h="150113">
                <a:moveTo>
                  <a:pt x="27432" y="143256"/>
                </a:moveTo>
                <a:lnTo>
                  <a:pt x="22860" y="108966"/>
                </a:lnTo>
                <a:lnTo>
                  <a:pt x="17526" y="76962"/>
                </a:lnTo>
                <a:lnTo>
                  <a:pt x="13716" y="44196"/>
                </a:lnTo>
                <a:lnTo>
                  <a:pt x="10668" y="0"/>
                </a:lnTo>
                <a:lnTo>
                  <a:pt x="0" y="0"/>
                </a:lnTo>
                <a:lnTo>
                  <a:pt x="3810" y="32766"/>
                </a:lnTo>
                <a:lnTo>
                  <a:pt x="5334" y="61722"/>
                </a:lnTo>
                <a:lnTo>
                  <a:pt x="9144" y="88392"/>
                </a:lnTo>
                <a:lnTo>
                  <a:pt x="13716" y="114300"/>
                </a:lnTo>
                <a:lnTo>
                  <a:pt x="13716" y="131064"/>
                </a:lnTo>
                <a:lnTo>
                  <a:pt x="16002" y="146304"/>
                </a:lnTo>
                <a:lnTo>
                  <a:pt x="25908" y="150114"/>
                </a:lnTo>
                <a:lnTo>
                  <a:pt x="27432" y="143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329051" y="4092701"/>
            <a:ext cx="52578" cy="19049"/>
          </a:xfrm>
          <a:custGeom>
            <a:avLst/>
            <a:gdLst/>
            <a:ahLst/>
            <a:cxnLst/>
            <a:rect l="l" t="t" r="r" b="b"/>
            <a:pathLst>
              <a:path w="52577" h="19050">
                <a:moveTo>
                  <a:pt x="0" y="0"/>
                </a:moveTo>
                <a:lnTo>
                  <a:pt x="3048" y="10668"/>
                </a:lnTo>
                <a:lnTo>
                  <a:pt x="12954" y="19050"/>
                </a:lnTo>
                <a:lnTo>
                  <a:pt x="37338" y="19050"/>
                </a:lnTo>
                <a:lnTo>
                  <a:pt x="52578" y="10668"/>
                </a:lnTo>
                <a:lnTo>
                  <a:pt x="47244" y="5334"/>
                </a:lnTo>
                <a:lnTo>
                  <a:pt x="42672" y="6858"/>
                </a:lnTo>
                <a:lnTo>
                  <a:pt x="28956" y="12192"/>
                </a:lnTo>
                <a:lnTo>
                  <a:pt x="18288" y="121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306191" y="3972305"/>
            <a:ext cx="25908" cy="125730"/>
          </a:xfrm>
          <a:custGeom>
            <a:avLst/>
            <a:gdLst/>
            <a:ahLst/>
            <a:cxnLst/>
            <a:rect l="l" t="t" r="r" b="b"/>
            <a:pathLst>
              <a:path w="25907" h="125729">
                <a:moveTo>
                  <a:pt x="16001" y="115062"/>
                </a:moveTo>
                <a:lnTo>
                  <a:pt x="19049" y="125730"/>
                </a:lnTo>
                <a:lnTo>
                  <a:pt x="25907" y="121920"/>
                </a:lnTo>
                <a:lnTo>
                  <a:pt x="19049" y="98298"/>
                </a:lnTo>
                <a:lnTo>
                  <a:pt x="19049" y="80010"/>
                </a:lnTo>
                <a:lnTo>
                  <a:pt x="17525" y="57912"/>
                </a:lnTo>
                <a:lnTo>
                  <a:pt x="13715" y="35814"/>
                </a:lnTo>
                <a:lnTo>
                  <a:pt x="13715" y="15240"/>
                </a:lnTo>
                <a:lnTo>
                  <a:pt x="6857" y="0"/>
                </a:lnTo>
                <a:lnTo>
                  <a:pt x="0" y="5334"/>
                </a:lnTo>
                <a:lnTo>
                  <a:pt x="6857" y="25146"/>
                </a:lnTo>
                <a:lnTo>
                  <a:pt x="6857" y="47244"/>
                </a:lnTo>
                <a:lnTo>
                  <a:pt x="10667" y="80010"/>
                </a:lnTo>
                <a:lnTo>
                  <a:pt x="16001" y="115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068447" y="3765041"/>
            <a:ext cx="108204" cy="188214"/>
          </a:xfrm>
          <a:custGeom>
            <a:avLst/>
            <a:gdLst/>
            <a:ahLst/>
            <a:cxnLst/>
            <a:rect l="l" t="t" r="r" b="b"/>
            <a:pathLst>
              <a:path w="108203" h="188213">
                <a:moveTo>
                  <a:pt x="80772" y="3047"/>
                </a:moveTo>
                <a:lnTo>
                  <a:pt x="72390" y="0"/>
                </a:lnTo>
                <a:lnTo>
                  <a:pt x="65532" y="28955"/>
                </a:lnTo>
                <a:lnTo>
                  <a:pt x="63246" y="51053"/>
                </a:lnTo>
                <a:lnTo>
                  <a:pt x="44958" y="84581"/>
                </a:lnTo>
                <a:lnTo>
                  <a:pt x="38100" y="121919"/>
                </a:lnTo>
                <a:lnTo>
                  <a:pt x="13716" y="159257"/>
                </a:lnTo>
                <a:lnTo>
                  <a:pt x="0" y="179831"/>
                </a:lnTo>
                <a:lnTo>
                  <a:pt x="31242" y="188213"/>
                </a:lnTo>
                <a:lnTo>
                  <a:pt x="104394" y="188213"/>
                </a:lnTo>
                <a:lnTo>
                  <a:pt x="108204" y="178307"/>
                </a:lnTo>
                <a:lnTo>
                  <a:pt x="80772" y="176783"/>
                </a:lnTo>
                <a:lnTo>
                  <a:pt x="50292" y="176783"/>
                </a:lnTo>
                <a:lnTo>
                  <a:pt x="16002" y="174497"/>
                </a:lnTo>
                <a:lnTo>
                  <a:pt x="27432" y="159257"/>
                </a:lnTo>
                <a:lnTo>
                  <a:pt x="44958" y="137159"/>
                </a:lnTo>
                <a:lnTo>
                  <a:pt x="50292" y="113537"/>
                </a:lnTo>
                <a:lnTo>
                  <a:pt x="57150" y="86105"/>
                </a:lnTo>
                <a:lnTo>
                  <a:pt x="68580" y="64769"/>
                </a:lnTo>
                <a:lnTo>
                  <a:pt x="75438" y="33527"/>
                </a:lnTo>
                <a:lnTo>
                  <a:pt x="80772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352673" y="3769613"/>
            <a:ext cx="105918" cy="192024"/>
          </a:xfrm>
          <a:custGeom>
            <a:avLst/>
            <a:gdLst/>
            <a:ahLst/>
            <a:cxnLst/>
            <a:rect l="l" t="t" r="r" b="b"/>
            <a:pathLst>
              <a:path w="105918" h="192024">
                <a:moveTo>
                  <a:pt x="56388" y="22098"/>
                </a:moveTo>
                <a:lnTo>
                  <a:pt x="61722" y="46482"/>
                </a:lnTo>
                <a:lnTo>
                  <a:pt x="70104" y="71628"/>
                </a:lnTo>
                <a:lnTo>
                  <a:pt x="82296" y="103632"/>
                </a:lnTo>
                <a:lnTo>
                  <a:pt x="90678" y="137922"/>
                </a:lnTo>
                <a:lnTo>
                  <a:pt x="93726" y="156972"/>
                </a:lnTo>
                <a:lnTo>
                  <a:pt x="73152" y="169926"/>
                </a:lnTo>
                <a:lnTo>
                  <a:pt x="37338" y="176784"/>
                </a:lnTo>
                <a:lnTo>
                  <a:pt x="3048" y="183642"/>
                </a:lnTo>
                <a:lnTo>
                  <a:pt x="0" y="192024"/>
                </a:lnTo>
                <a:lnTo>
                  <a:pt x="12192" y="190500"/>
                </a:lnTo>
                <a:lnTo>
                  <a:pt x="37338" y="185928"/>
                </a:lnTo>
                <a:lnTo>
                  <a:pt x="54864" y="182118"/>
                </a:lnTo>
                <a:lnTo>
                  <a:pt x="83820" y="176784"/>
                </a:lnTo>
                <a:lnTo>
                  <a:pt x="105918" y="165354"/>
                </a:lnTo>
                <a:lnTo>
                  <a:pt x="102870" y="137922"/>
                </a:lnTo>
                <a:lnTo>
                  <a:pt x="93726" y="110490"/>
                </a:lnTo>
                <a:lnTo>
                  <a:pt x="83820" y="73152"/>
                </a:lnTo>
                <a:lnTo>
                  <a:pt x="66294" y="32766"/>
                </a:lnTo>
                <a:lnTo>
                  <a:pt x="63246" y="5334"/>
                </a:lnTo>
                <a:lnTo>
                  <a:pt x="54864" y="0"/>
                </a:lnTo>
                <a:lnTo>
                  <a:pt x="56388" y="22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084449" y="3226307"/>
            <a:ext cx="144780" cy="545592"/>
          </a:xfrm>
          <a:custGeom>
            <a:avLst/>
            <a:gdLst/>
            <a:ahLst/>
            <a:cxnLst/>
            <a:rect l="l" t="t" r="r" b="b"/>
            <a:pathLst>
              <a:path w="144779" h="545591">
                <a:moveTo>
                  <a:pt x="64769" y="18287"/>
                </a:moveTo>
                <a:lnTo>
                  <a:pt x="67817" y="66293"/>
                </a:lnTo>
                <a:lnTo>
                  <a:pt x="86867" y="124205"/>
                </a:lnTo>
                <a:lnTo>
                  <a:pt x="105917" y="198881"/>
                </a:lnTo>
                <a:lnTo>
                  <a:pt x="128015" y="265175"/>
                </a:lnTo>
                <a:lnTo>
                  <a:pt x="136397" y="288797"/>
                </a:lnTo>
                <a:lnTo>
                  <a:pt x="144779" y="280415"/>
                </a:lnTo>
                <a:lnTo>
                  <a:pt x="134874" y="251459"/>
                </a:lnTo>
                <a:lnTo>
                  <a:pt x="132741" y="242780"/>
                </a:lnTo>
                <a:lnTo>
                  <a:pt x="129458" y="230019"/>
                </a:lnTo>
                <a:lnTo>
                  <a:pt x="126089" y="217524"/>
                </a:lnTo>
                <a:lnTo>
                  <a:pt x="122655" y="205254"/>
                </a:lnTo>
                <a:lnTo>
                  <a:pt x="119173" y="193168"/>
                </a:lnTo>
                <a:lnTo>
                  <a:pt x="115664" y="181225"/>
                </a:lnTo>
                <a:lnTo>
                  <a:pt x="112148" y="169386"/>
                </a:lnTo>
                <a:lnTo>
                  <a:pt x="108642" y="157608"/>
                </a:lnTo>
                <a:lnTo>
                  <a:pt x="105168" y="145852"/>
                </a:lnTo>
                <a:lnTo>
                  <a:pt x="101743" y="134076"/>
                </a:lnTo>
                <a:lnTo>
                  <a:pt x="98389" y="122240"/>
                </a:lnTo>
                <a:lnTo>
                  <a:pt x="95123" y="110304"/>
                </a:lnTo>
                <a:lnTo>
                  <a:pt x="91966" y="98226"/>
                </a:lnTo>
                <a:lnTo>
                  <a:pt x="88936" y="85966"/>
                </a:lnTo>
                <a:lnTo>
                  <a:pt x="86054" y="73483"/>
                </a:lnTo>
                <a:lnTo>
                  <a:pt x="83339" y="60736"/>
                </a:lnTo>
                <a:lnTo>
                  <a:pt x="80809" y="47685"/>
                </a:lnTo>
                <a:lnTo>
                  <a:pt x="78485" y="34289"/>
                </a:lnTo>
                <a:lnTo>
                  <a:pt x="76961" y="0"/>
                </a:lnTo>
                <a:lnTo>
                  <a:pt x="66293" y="3047"/>
                </a:lnTo>
                <a:lnTo>
                  <a:pt x="25145" y="12191"/>
                </a:lnTo>
                <a:lnTo>
                  <a:pt x="0" y="18287"/>
                </a:lnTo>
                <a:lnTo>
                  <a:pt x="4571" y="57911"/>
                </a:lnTo>
                <a:lnTo>
                  <a:pt x="32003" y="137921"/>
                </a:lnTo>
                <a:lnTo>
                  <a:pt x="64769" y="243077"/>
                </a:lnTo>
                <a:lnTo>
                  <a:pt x="100583" y="332993"/>
                </a:lnTo>
                <a:lnTo>
                  <a:pt x="93725" y="367283"/>
                </a:lnTo>
                <a:lnTo>
                  <a:pt x="78486" y="392429"/>
                </a:lnTo>
                <a:lnTo>
                  <a:pt x="63245" y="443483"/>
                </a:lnTo>
                <a:lnTo>
                  <a:pt x="35814" y="509777"/>
                </a:lnTo>
                <a:lnTo>
                  <a:pt x="28956" y="543305"/>
                </a:lnTo>
                <a:lnTo>
                  <a:pt x="45720" y="541781"/>
                </a:lnTo>
                <a:lnTo>
                  <a:pt x="64769" y="541781"/>
                </a:lnTo>
                <a:lnTo>
                  <a:pt x="95250" y="545591"/>
                </a:lnTo>
                <a:lnTo>
                  <a:pt x="107441" y="530351"/>
                </a:lnTo>
                <a:lnTo>
                  <a:pt x="52578" y="525017"/>
                </a:lnTo>
                <a:lnTo>
                  <a:pt x="64769" y="487679"/>
                </a:lnTo>
                <a:lnTo>
                  <a:pt x="74675" y="467105"/>
                </a:lnTo>
                <a:lnTo>
                  <a:pt x="88391" y="429767"/>
                </a:lnTo>
                <a:lnTo>
                  <a:pt x="100583" y="390905"/>
                </a:lnTo>
                <a:lnTo>
                  <a:pt x="112775" y="351281"/>
                </a:lnTo>
                <a:lnTo>
                  <a:pt x="115823" y="323087"/>
                </a:lnTo>
                <a:lnTo>
                  <a:pt x="107441" y="304037"/>
                </a:lnTo>
                <a:lnTo>
                  <a:pt x="86867" y="252983"/>
                </a:lnTo>
                <a:lnTo>
                  <a:pt x="64769" y="188213"/>
                </a:lnTo>
                <a:lnTo>
                  <a:pt x="56387" y="142493"/>
                </a:lnTo>
                <a:lnTo>
                  <a:pt x="32003" y="95249"/>
                </a:lnTo>
                <a:lnTo>
                  <a:pt x="23621" y="57911"/>
                </a:lnTo>
                <a:lnTo>
                  <a:pt x="18287" y="28955"/>
                </a:lnTo>
                <a:lnTo>
                  <a:pt x="41147" y="22097"/>
                </a:lnTo>
                <a:lnTo>
                  <a:pt x="64769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220847" y="3229355"/>
            <a:ext cx="372617" cy="557784"/>
          </a:xfrm>
          <a:custGeom>
            <a:avLst/>
            <a:gdLst/>
            <a:ahLst/>
            <a:cxnLst/>
            <a:rect l="l" t="t" r="r" b="b"/>
            <a:pathLst>
              <a:path w="372618" h="557784">
                <a:moveTo>
                  <a:pt x="372617" y="25908"/>
                </a:moveTo>
                <a:lnTo>
                  <a:pt x="313181" y="0"/>
                </a:lnTo>
                <a:lnTo>
                  <a:pt x="281939" y="49530"/>
                </a:lnTo>
                <a:lnTo>
                  <a:pt x="255269" y="86868"/>
                </a:lnTo>
                <a:lnTo>
                  <a:pt x="225551" y="132588"/>
                </a:lnTo>
                <a:lnTo>
                  <a:pt x="200405" y="179070"/>
                </a:lnTo>
                <a:lnTo>
                  <a:pt x="179831" y="207264"/>
                </a:lnTo>
                <a:lnTo>
                  <a:pt x="157733" y="236220"/>
                </a:lnTo>
                <a:lnTo>
                  <a:pt x="144017" y="268986"/>
                </a:lnTo>
                <a:lnTo>
                  <a:pt x="123443" y="306324"/>
                </a:lnTo>
                <a:lnTo>
                  <a:pt x="102869" y="321564"/>
                </a:lnTo>
                <a:lnTo>
                  <a:pt x="73913" y="336804"/>
                </a:lnTo>
                <a:lnTo>
                  <a:pt x="51053" y="329946"/>
                </a:lnTo>
                <a:lnTo>
                  <a:pt x="32765" y="314706"/>
                </a:lnTo>
                <a:lnTo>
                  <a:pt x="25907" y="304800"/>
                </a:lnTo>
                <a:lnTo>
                  <a:pt x="8381" y="277368"/>
                </a:lnTo>
                <a:lnTo>
                  <a:pt x="3809" y="272034"/>
                </a:lnTo>
                <a:lnTo>
                  <a:pt x="0" y="285750"/>
                </a:lnTo>
                <a:lnTo>
                  <a:pt x="10667" y="307848"/>
                </a:lnTo>
                <a:lnTo>
                  <a:pt x="19049" y="323088"/>
                </a:lnTo>
                <a:lnTo>
                  <a:pt x="32765" y="336804"/>
                </a:lnTo>
                <a:lnTo>
                  <a:pt x="54863" y="343662"/>
                </a:lnTo>
                <a:lnTo>
                  <a:pt x="78485" y="345186"/>
                </a:lnTo>
                <a:lnTo>
                  <a:pt x="99059" y="342138"/>
                </a:lnTo>
                <a:lnTo>
                  <a:pt x="123443" y="324612"/>
                </a:lnTo>
                <a:lnTo>
                  <a:pt x="138683" y="302514"/>
                </a:lnTo>
                <a:lnTo>
                  <a:pt x="152399" y="278892"/>
                </a:lnTo>
                <a:lnTo>
                  <a:pt x="166115" y="246888"/>
                </a:lnTo>
                <a:lnTo>
                  <a:pt x="174497" y="233172"/>
                </a:lnTo>
                <a:lnTo>
                  <a:pt x="193547" y="209550"/>
                </a:lnTo>
                <a:lnTo>
                  <a:pt x="211835" y="182118"/>
                </a:lnTo>
                <a:lnTo>
                  <a:pt x="225551" y="147828"/>
                </a:lnTo>
                <a:lnTo>
                  <a:pt x="244601" y="122682"/>
                </a:lnTo>
                <a:lnTo>
                  <a:pt x="259841" y="96774"/>
                </a:lnTo>
                <a:lnTo>
                  <a:pt x="275081" y="74676"/>
                </a:lnTo>
                <a:lnTo>
                  <a:pt x="287273" y="57912"/>
                </a:lnTo>
                <a:lnTo>
                  <a:pt x="304799" y="34290"/>
                </a:lnTo>
                <a:lnTo>
                  <a:pt x="318515" y="10668"/>
                </a:lnTo>
                <a:lnTo>
                  <a:pt x="329945" y="17526"/>
                </a:lnTo>
                <a:lnTo>
                  <a:pt x="352043" y="28956"/>
                </a:lnTo>
                <a:lnTo>
                  <a:pt x="340613" y="48006"/>
                </a:lnTo>
                <a:lnTo>
                  <a:pt x="321563" y="74676"/>
                </a:lnTo>
                <a:lnTo>
                  <a:pt x="300989" y="95250"/>
                </a:lnTo>
                <a:lnTo>
                  <a:pt x="285749" y="114300"/>
                </a:lnTo>
                <a:lnTo>
                  <a:pt x="268223" y="139446"/>
                </a:lnTo>
                <a:lnTo>
                  <a:pt x="246125" y="163068"/>
                </a:lnTo>
                <a:lnTo>
                  <a:pt x="225551" y="198882"/>
                </a:lnTo>
                <a:lnTo>
                  <a:pt x="214121" y="224790"/>
                </a:lnTo>
                <a:lnTo>
                  <a:pt x="198119" y="256794"/>
                </a:lnTo>
                <a:lnTo>
                  <a:pt x="179831" y="280416"/>
                </a:lnTo>
                <a:lnTo>
                  <a:pt x="166115" y="306324"/>
                </a:lnTo>
                <a:lnTo>
                  <a:pt x="150875" y="328422"/>
                </a:lnTo>
                <a:lnTo>
                  <a:pt x="138683" y="343662"/>
                </a:lnTo>
                <a:lnTo>
                  <a:pt x="144017" y="375666"/>
                </a:lnTo>
                <a:lnTo>
                  <a:pt x="150875" y="396240"/>
                </a:lnTo>
                <a:lnTo>
                  <a:pt x="160781" y="432054"/>
                </a:lnTo>
                <a:lnTo>
                  <a:pt x="171449" y="454152"/>
                </a:lnTo>
                <a:lnTo>
                  <a:pt x="182879" y="479298"/>
                </a:lnTo>
                <a:lnTo>
                  <a:pt x="192023" y="509778"/>
                </a:lnTo>
                <a:lnTo>
                  <a:pt x="200405" y="535686"/>
                </a:lnTo>
                <a:lnTo>
                  <a:pt x="153923" y="540258"/>
                </a:lnTo>
                <a:lnTo>
                  <a:pt x="159257" y="557784"/>
                </a:lnTo>
                <a:lnTo>
                  <a:pt x="181355" y="550926"/>
                </a:lnTo>
                <a:lnTo>
                  <a:pt x="198119" y="550926"/>
                </a:lnTo>
                <a:lnTo>
                  <a:pt x="215645" y="545592"/>
                </a:lnTo>
                <a:lnTo>
                  <a:pt x="204977" y="502920"/>
                </a:lnTo>
                <a:lnTo>
                  <a:pt x="181355" y="441960"/>
                </a:lnTo>
                <a:lnTo>
                  <a:pt x="166115" y="404622"/>
                </a:lnTo>
                <a:lnTo>
                  <a:pt x="148589" y="360426"/>
                </a:lnTo>
                <a:lnTo>
                  <a:pt x="157733" y="338328"/>
                </a:lnTo>
                <a:lnTo>
                  <a:pt x="182879" y="304800"/>
                </a:lnTo>
                <a:lnTo>
                  <a:pt x="204977" y="266700"/>
                </a:lnTo>
                <a:lnTo>
                  <a:pt x="224027" y="226314"/>
                </a:lnTo>
                <a:lnTo>
                  <a:pt x="244601" y="190500"/>
                </a:lnTo>
                <a:lnTo>
                  <a:pt x="263651" y="165354"/>
                </a:lnTo>
                <a:lnTo>
                  <a:pt x="294131" y="129540"/>
                </a:lnTo>
                <a:lnTo>
                  <a:pt x="302513" y="114300"/>
                </a:lnTo>
                <a:lnTo>
                  <a:pt x="316229" y="96774"/>
                </a:lnTo>
                <a:lnTo>
                  <a:pt x="329945" y="85344"/>
                </a:lnTo>
                <a:lnTo>
                  <a:pt x="343661" y="63246"/>
                </a:lnTo>
                <a:lnTo>
                  <a:pt x="372617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208655" y="3154679"/>
            <a:ext cx="87629" cy="352044"/>
          </a:xfrm>
          <a:custGeom>
            <a:avLst/>
            <a:gdLst/>
            <a:ahLst/>
            <a:cxnLst/>
            <a:rect l="l" t="t" r="r" b="b"/>
            <a:pathLst>
              <a:path w="87629" h="352044">
                <a:moveTo>
                  <a:pt x="63246" y="13715"/>
                </a:moveTo>
                <a:lnTo>
                  <a:pt x="46482" y="28955"/>
                </a:lnTo>
                <a:lnTo>
                  <a:pt x="32766" y="49529"/>
                </a:lnTo>
                <a:lnTo>
                  <a:pt x="16002" y="66293"/>
                </a:lnTo>
                <a:lnTo>
                  <a:pt x="3810" y="89915"/>
                </a:lnTo>
                <a:lnTo>
                  <a:pt x="0" y="108965"/>
                </a:lnTo>
                <a:lnTo>
                  <a:pt x="2286" y="132587"/>
                </a:lnTo>
                <a:lnTo>
                  <a:pt x="25908" y="160019"/>
                </a:lnTo>
                <a:lnTo>
                  <a:pt x="39624" y="168401"/>
                </a:lnTo>
                <a:lnTo>
                  <a:pt x="38100" y="178307"/>
                </a:lnTo>
                <a:lnTo>
                  <a:pt x="36576" y="197357"/>
                </a:lnTo>
                <a:lnTo>
                  <a:pt x="29718" y="220979"/>
                </a:lnTo>
                <a:lnTo>
                  <a:pt x="20574" y="256794"/>
                </a:lnTo>
                <a:lnTo>
                  <a:pt x="16002" y="288798"/>
                </a:lnTo>
                <a:lnTo>
                  <a:pt x="10668" y="323088"/>
                </a:lnTo>
                <a:lnTo>
                  <a:pt x="12192" y="339852"/>
                </a:lnTo>
                <a:lnTo>
                  <a:pt x="20574" y="352044"/>
                </a:lnTo>
                <a:lnTo>
                  <a:pt x="25908" y="321563"/>
                </a:lnTo>
                <a:lnTo>
                  <a:pt x="29718" y="295655"/>
                </a:lnTo>
                <a:lnTo>
                  <a:pt x="36576" y="259841"/>
                </a:lnTo>
                <a:lnTo>
                  <a:pt x="44958" y="220979"/>
                </a:lnTo>
                <a:lnTo>
                  <a:pt x="53340" y="187451"/>
                </a:lnTo>
                <a:lnTo>
                  <a:pt x="61722" y="156209"/>
                </a:lnTo>
                <a:lnTo>
                  <a:pt x="41148" y="151637"/>
                </a:lnTo>
                <a:lnTo>
                  <a:pt x="24384" y="134111"/>
                </a:lnTo>
                <a:lnTo>
                  <a:pt x="17526" y="115823"/>
                </a:lnTo>
                <a:lnTo>
                  <a:pt x="17526" y="89915"/>
                </a:lnTo>
                <a:lnTo>
                  <a:pt x="34290" y="67817"/>
                </a:lnTo>
                <a:lnTo>
                  <a:pt x="51816" y="45719"/>
                </a:lnTo>
                <a:lnTo>
                  <a:pt x="70104" y="25907"/>
                </a:lnTo>
                <a:lnTo>
                  <a:pt x="87630" y="8381"/>
                </a:lnTo>
                <a:lnTo>
                  <a:pt x="73914" y="0"/>
                </a:lnTo>
                <a:lnTo>
                  <a:pt x="63246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282569" y="3100578"/>
            <a:ext cx="222504" cy="200405"/>
          </a:xfrm>
          <a:custGeom>
            <a:avLst/>
            <a:gdLst/>
            <a:ahLst/>
            <a:cxnLst/>
            <a:rect l="l" t="t" r="r" b="b"/>
            <a:pathLst>
              <a:path w="222503" h="200405">
                <a:moveTo>
                  <a:pt x="140208" y="0"/>
                </a:moveTo>
                <a:lnTo>
                  <a:pt x="104394" y="0"/>
                </a:lnTo>
                <a:lnTo>
                  <a:pt x="73152" y="1523"/>
                </a:lnTo>
                <a:lnTo>
                  <a:pt x="41148" y="13715"/>
                </a:lnTo>
                <a:lnTo>
                  <a:pt x="19050" y="32003"/>
                </a:lnTo>
                <a:lnTo>
                  <a:pt x="0" y="54101"/>
                </a:lnTo>
                <a:lnTo>
                  <a:pt x="0" y="67817"/>
                </a:lnTo>
                <a:lnTo>
                  <a:pt x="13716" y="62483"/>
                </a:lnTo>
                <a:lnTo>
                  <a:pt x="42672" y="32003"/>
                </a:lnTo>
                <a:lnTo>
                  <a:pt x="78486" y="16763"/>
                </a:lnTo>
                <a:lnTo>
                  <a:pt x="116586" y="13715"/>
                </a:lnTo>
                <a:lnTo>
                  <a:pt x="153924" y="32003"/>
                </a:lnTo>
                <a:lnTo>
                  <a:pt x="174498" y="60959"/>
                </a:lnTo>
                <a:lnTo>
                  <a:pt x="196596" y="106679"/>
                </a:lnTo>
                <a:lnTo>
                  <a:pt x="203454" y="157733"/>
                </a:lnTo>
                <a:lnTo>
                  <a:pt x="210311" y="200405"/>
                </a:lnTo>
                <a:lnTo>
                  <a:pt x="222504" y="182117"/>
                </a:lnTo>
                <a:lnTo>
                  <a:pt x="218694" y="154685"/>
                </a:lnTo>
                <a:lnTo>
                  <a:pt x="217170" y="115823"/>
                </a:lnTo>
                <a:lnTo>
                  <a:pt x="200406" y="74675"/>
                </a:lnTo>
                <a:lnTo>
                  <a:pt x="182880" y="44195"/>
                </a:lnTo>
                <a:lnTo>
                  <a:pt x="166116" y="16763"/>
                </a:lnTo>
                <a:lnTo>
                  <a:pt x="140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290939" y="3146297"/>
            <a:ext cx="124968" cy="393954"/>
          </a:xfrm>
          <a:custGeom>
            <a:avLst/>
            <a:gdLst/>
            <a:ahLst/>
            <a:cxnLst/>
            <a:rect l="l" t="t" r="r" b="b"/>
            <a:pathLst>
              <a:path w="124968" h="393953">
                <a:moveTo>
                  <a:pt x="116585" y="207263"/>
                </a:moveTo>
                <a:lnTo>
                  <a:pt x="119633" y="154685"/>
                </a:lnTo>
                <a:lnTo>
                  <a:pt x="124967" y="115823"/>
                </a:lnTo>
                <a:lnTo>
                  <a:pt x="115061" y="67817"/>
                </a:lnTo>
                <a:lnTo>
                  <a:pt x="92201" y="51053"/>
                </a:lnTo>
                <a:lnTo>
                  <a:pt x="71627" y="32003"/>
                </a:lnTo>
                <a:lnTo>
                  <a:pt x="49529" y="20573"/>
                </a:lnTo>
                <a:lnTo>
                  <a:pt x="22097" y="8381"/>
                </a:lnTo>
                <a:lnTo>
                  <a:pt x="12191" y="0"/>
                </a:lnTo>
                <a:lnTo>
                  <a:pt x="0" y="5333"/>
                </a:lnTo>
                <a:lnTo>
                  <a:pt x="5333" y="16763"/>
                </a:lnTo>
                <a:lnTo>
                  <a:pt x="28955" y="28955"/>
                </a:lnTo>
                <a:lnTo>
                  <a:pt x="57911" y="41147"/>
                </a:lnTo>
                <a:lnTo>
                  <a:pt x="85343" y="64769"/>
                </a:lnTo>
                <a:lnTo>
                  <a:pt x="102869" y="93725"/>
                </a:lnTo>
                <a:lnTo>
                  <a:pt x="104393" y="122681"/>
                </a:lnTo>
                <a:lnTo>
                  <a:pt x="101345" y="166877"/>
                </a:lnTo>
                <a:lnTo>
                  <a:pt x="92201" y="200405"/>
                </a:lnTo>
                <a:lnTo>
                  <a:pt x="89153" y="233171"/>
                </a:lnTo>
                <a:lnTo>
                  <a:pt x="76961" y="272033"/>
                </a:lnTo>
                <a:lnTo>
                  <a:pt x="73913" y="302513"/>
                </a:lnTo>
                <a:lnTo>
                  <a:pt x="64769" y="343661"/>
                </a:lnTo>
                <a:lnTo>
                  <a:pt x="54863" y="393953"/>
                </a:lnTo>
                <a:lnTo>
                  <a:pt x="67055" y="377189"/>
                </a:lnTo>
                <a:lnTo>
                  <a:pt x="76961" y="346709"/>
                </a:lnTo>
                <a:lnTo>
                  <a:pt x="90677" y="297179"/>
                </a:lnTo>
                <a:lnTo>
                  <a:pt x="96011" y="265175"/>
                </a:lnTo>
                <a:lnTo>
                  <a:pt x="108203" y="240029"/>
                </a:lnTo>
                <a:lnTo>
                  <a:pt x="116585" y="207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407525" y="3343655"/>
            <a:ext cx="196596" cy="229362"/>
          </a:xfrm>
          <a:custGeom>
            <a:avLst/>
            <a:gdLst/>
            <a:ahLst/>
            <a:cxnLst/>
            <a:rect l="l" t="t" r="r" b="b"/>
            <a:pathLst>
              <a:path w="196596" h="229362">
                <a:moveTo>
                  <a:pt x="196596" y="108204"/>
                </a:moveTo>
                <a:lnTo>
                  <a:pt x="196596" y="69342"/>
                </a:lnTo>
                <a:lnTo>
                  <a:pt x="182880" y="95250"/>
                </a:lnTo>
                <a:lnTo>
                  <a:pt x="165354" y="98298"/>
                </a:lnTo>
                <a:lnTo>
                  <a:pt x="140208" y="108204"/>
                </a:lnTo>
                <a:lnTo>
                  <a:pt x="160782" y="89916"/>
                </a:lnTo>
                <a:lnTo>
                  <a:pt x="176022" y="67818"/>
                </a:lnTo>
                <a:lnTo>
                  <a:pt x="177546" y="47244"/>
                </a:lnTo>
                <a:lnTo>
                  <a:pt x="167640" y="28956"/>
                </a:lnTo>
                <a:lnTo>
                  <a:pt x="156972" y="9906"/>
                </a:lnTo>
                <a:lnTo>
                  <a:pt x="138684" y="3048"/>
                </a:lnTo>
                <a:lnTo>
                  <a:pt x="122682" y="0"/>
                </a:lnTo>
                <a:lnTo>
                  <a:pt x="128016" y="15240"/>
                </a:lnTo>
                <a:lnTo>
                  <a:pt x="128016" y="25146"/>
                </a:lnTo>
                <a:lnTo>
                  <a:pt x="122682" y="48768"/>
                </a:lnTo>
                <a:lnTo>
                  <a:pt x="108966" y="47244"/>
                </a:lnTo>
                <a:lnTo>
                  <a:pt x="100583" y="32004"/>
                </a:lnTo>
                <a:lnTo>
                  <a:pt x="97535" y="18288"/>
                </a:lnTo>
                <a:lnTo>
                  <a:pt x="81533" y="32004"/>
                </a:lnTo>
                <a:lnTo>
                  <a:pt x="90677" y="47244"/>
                </a:lnTo>
                <a:lnTo>
                  <a:pt x="105918" y="59436"/>
                </a:lnTo>
                <a:lnTo>
                  <a:pt x="121157" y="66294"/>
                </a:lnTo>
                <a:lnTo>
                  <a:pt x="136398" y="55626"/>
                </a:lnTo>
                <a:lnTo>
                  <a:pt x="136398" y="42672"/>
                </a:lnTo>
                <a:lnTo>
                  <a:pt x="134874" y="16764"/>
                </a:lnTo>
                <a:lnTo>
                  <a:pt x="148590" y="30480"/>
                </a:lnTo>
                <a:lnTo>
                  <a:pt x="160782" y="51054"/>
                </a:lnTo>
                <a:lnTo>
                  <a:pt x="160782" y="69342"/>
                </a:lnTo>
                <a:lnTo>
                  <a:pt x="150114" y="84582"/>
                </a:lnTo>
                <a:lnTo>
                  <a:pt x="129539" y="99822"/>
                </a:lnTo>
                <a:lnTo>
                  <a:pt x="119634" y="118872"/>
                </a:lnTo>
                <a:lnTo>
                  <a:pt x="147066" y="120396"/>
                </a:lnTo>
                <a:lnTo>
                  <a:pt x="174498" y="112014"/>
                </a:lnTo>
                <a:lnTo>
                  <a:pt x="177546" y="127254"/>
                </a:lnTo>
                <a:lnTo>
                  <a:pt x="167640" y="163068"/>
                </a:lnTo>
                <a:lnTo>
                  <a:pt x="155448" y="185166"/>
                </a:lnTo>
                <a:lnTo>
                  <a:pt x="122682" y="207264"/>
                </a:lnTo>
                <a:lnTo>
                  <a:pt x="92202" y="210312"/>
                </a:lnTo>
                <a:lnTo>
                  <a:pt x="66294" y="210312"/>
                </a:lnTo>
                <a:lnTo>
                  <a:pt x="42672" y="201930"/>
                </a:lnTo>
                <a:lnTo>
                  <a:pt x="23622" y="183642"/>
                </a:lnTo>
                <a:lnTo>
                  <a:pt x="8381" y="152400"/>
                </a:lnTo>
                <a:lnTo>
                  <a:pt x="0" y="176784"/>
                </a:lnTo>
                <a:lnTo>
                  <a:pt x="11430" y="201930"/>
                </a:lnTo>
                <a:lnTo>
                  <a:pt x="32004" y="222504"/>
                </a:lnTo>
                <a:lnTo>
                  <a:pt x="63246" y="229362"/>
                </a:lnTo>
                <a:lnTo>
                  <a:pt x="100584" y="229362"/>
                </a:lnTo>
                <a:lnTo>
                  <a:pt x="128016" y="225552"/>
                </a:lnTo>
                <a:lnTo>
                  <a:pt x="155448" y="208788"/>
                </a:lnTo>
                <a:lnTo>
                  <a:pt x="182880" y="188214"/>
                </a:lnTo>
                <a:lnTo>
                  <a:pt x="192786" y="147828"/>
                </a:lnTo>
                <a:lnTo>
                  <a:pt x="196596" y="108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057017" y="3147821"/>
            <a:ext cx="92202" cy="95250"/>
          </a:xfrm>
          <a:custGeom>
            <a:avLst/>
            <a:gdLst/>
            <a:ahLst/>
            <a:cxnLst/>
            <a:rect l="l" t="t" r="r" b="b"/>
            <a:pathLst>
              <a:path w="92201" h="95250">
                <a:moveTo>
                  <a:pt x="54863" y="27432"/>
                </a:moveTo>
                <a:lnTo>
                  <a:pt x="52577" y="12192"/>
                </a:lnTo>
                <a:lnTo>
                  <a:pt x="45719" y="3809"/>
                </a:lnTo>
                <a:lnTo>
                  <a:pt x="38861" y="0"/>
                </a:lnTo>
                <a:lnTo>
                  <a:pt x="27431" y="8382"/>
                </a:lnTo>
                <a:lnTo>
                  <a:pt x="32003" y="22098"/>
                </a:lnTo>
                <a:lnTo>
                  <a:pt x="34289" y="39624"/>
                </a:lnTo>
                <a:lnTo>
                  <a:pt x="25145" y="27432"/>
                </a:lnTo>
                <a:lnTo>
                  <a:pt x="16763" y="13716"/>
                </a:lnTo>
                <a:lnTo>
                  <a:pt x="1523" y="13716"/>
                </a:lnTo>
                <a:lnTo>
                  <a:pt x="0" y="34290"/>
                </a:lnTo>
                <a:lnTo>
                  <a:pt x="8381" y="54864"/>
                </a:lnTo>
                <a:lnTo>
                  <a:pt x="27431" y="76962"/>
                </a:lnTo>
                <a:lnTo>
                  <a:pt x="48005" y="95250"/>
                </a:lnTo>
                <a:lnTo>
                  <a:pt x="59435" y="92202"/>
                </a:lnTo>
                <a:lnTo>
                  <a:pt x="42671" y="73152"/>
                </a:lnTo>
                <a:lnTo>
                  <a:pt x="32003" y="63246"/>
                </a:lnTo>
                <a:lnTo>
                  <a:pt x="22097" y="52578"/>
                </a:lnTo>
                <a:lnTo>
                  <a:pt x="13715" y="41148"/>
                </a:lnTo>
                <a:lnTo>
                  <a:pt x="16763" y="30480"/>
                </a:lnTo>
                <a:lnTo>
                  <a:pt x="28955" y="44196"/>
                </a:lnTo>
                <a:lnTo>
                  <a:pt x="45719" y="59436"/>
                </a:lnTo>
                <a:lnTo>
                  <a:pt x="42671" y="39624"/>
                </a:lnTo>
                <a:lnTo>
                  <a:pt x="42671" y="19050"/>
                </a:lnTo>
                <a:lnTo>
                  <a:pt x="48005" y="32766"/>
                </a:lnTo>
                <a:lnTo>
                  <a:pt x="52577" y="48006"/>
                </a:lnTo>
                <a:lnTo>
                  <a:pt x="59435" y="61721"/>
                </a:lnTo>
                <a:lnTo>
                  <a:pt x="68579" y="48006"/>
                </a:lnTo>
                <a:lnTo>
                  <a:pt x="68579" y="37337"/>
                </a:lnTo>
                <a:lnTo>
                  <a:pt x="74675" y="32766"/>
                </a:lnTo>
                <a:lnTo>
                  <a:pt x="76961" y="41148"/>
                </a:lnTo>
                <a:lnTo>
                  <a:pt x="76961" y="52578"/>
                </a:lnTo>
                <a:lnTo>
                  <a:pt x="74675" y="61721"/>
                </a:lnTo>
                <a:lnTo>
                  <a:pt x="74675" y="92202"/>
                </a:lnTo>
                <a:lnTo>
                  <a:pt x="92201" y="92202"/>
                </a:lnTo>
                <a:lnTo>
                  <a:pt x="90677" y="48006"/>
                </a:lnTo>
                <a:lnTo>
                  <a:pt x="88391" y="37337"/>
                </a:lnTo>
                <a:lnTo>
                  <a:pt x="90677" y="20574"/>
                </a:lnTo>
                <a:lnTo>
                  <a:pt x="76961" y="15240"/>
                </a:lnTo>
                <a:lnTo>
                  <a:pt x="61721" y="25908"/>
                </a:lnTo>
                <a:lnTo>
                  <a:pt x="57911" y="42672"/>
                </a:lnTo>
                <a:lnTo>
                  <a:pt x="54863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537077" y="3156203"/>
            <a:ext cx="102870" cy="99060"/>
          </a:xfrm>
          <a:custGeom>
            <a:avLst/>
            <a:gdLst/>
            <a:ahLst/>
            <a:cxnLst/>
            <a:rect l="l" t="t" r="r" b="b"/>
            <a:pathLst>
              <a:path w="102870" h="99060">
                <a:moveTo>
                  <a:pt x="41148" y="22098"/>
                </a:moveTo>
                <a:lnTo>
                  <a:pt x="28956" y="9144"/>
                </a:lnTo>
                <a:lnTo>
                  <a:pt x="16002" y="12192"/>
                </a:lnTo>
                <a:lnTo>
                  <a:pt x="13716" y="27432"/>
                </a:lnTo>
                <a:lnTo>
                  <a:pt x="10668" y="39624"/>
                </a:lnTo>
                <a:lnTo>
                  <a:pt x="0" y="80010"/>
                </a:lnTo>
                <a:lnTo>
                  <a:pt x="16002" y="83820"/>
                </a:lnTo>
                <a:lnTo>
                  <a:pt x="22098" y="54864"/>
                </a:lnTo>
                <a:lnTo>
                  <a:pt x="22098" y="44196"/>
                </a:lnTo>
                <a:lnTo>
                  <a:pt x="24384" y="34290"/>
                </a:lnTo>
                <a:lnTo>
                  <a:pt x="27432" y="25908"/>
                </a:lnTo>
                <a:lnTo>
                  <a:pt x="32766" y="32766"/>
                </a:lnTo>
                <a:lnTo>
                  <a:pt x="32766" y="39624"/>
                </a:lnTo>
                <a:lnTo>
                  <a:pt x="38100" y="57912"/>
                </a:lnTo>
                <a:lnTo>
                  <a:pt x="46482" y="44196"/>
                </a:lnTo>
                <a:lnTo>
                  <a:pt x="54864" y="32766"/>
                </a:lnTo>
                <a:lnTo>
                  <a:pt x="61722" y="20574"/>
                </a:lnTo>
                <a:lnTo>
                  <a:pt x="58674" y="39624"/>
                </a:lnTo>
                <a:lnTo>
                  <a:pt x="51816" y="57912"/>
                </a:lnTo>
                <a:lnTo>
                  <a:pt x="70104" y="48006"/>
                </a:lnTo>
                <a:lnTo>
                  <a:pt x="86106" y="34290"/>
                </a:lnTo>
                <a:lnTo>
                  <a:pt x="87630" y="44196"/>
                </a:lnTo>
                <a:lnTo>
                  <a:pt x="75438" y="56388"/>
                </a:lnTo>
                <a:lnTo>
                  <a:pt x="63246" y="64770"/>
                </a:lnTo>
                <a:lnTo>
                  <a:pt x="51816" y="71628"/>
                </a:lnTo>
                <a:lnTo>
                  <a:pt x="32766" y="92202"/>
                </a:lnTo>
                <a:lnTo>
                  <a:pt x="42672" y="99060"/>
                </a:lnTo>
                <a:lnTo>
                  <a:pt x="65532" y="78486"/>
                </a:lnTo>
                <a:lnTo>
                  <a:pt x="89154" y="61722"/>
                </a:lnTo>
                <a:lnTo>
                  <a:pt x="101346" y="41148"/>
                </a:lnTo>
                <a:lnTo>
                  <a:pt x="102870" y="22098"/>
                </a:lnTo>
                <a:lnTo>
                  <a:pt x="89154" y="19050"/>
                </a:lnTo>
                <a:lnTo>
                  <a:pt x="75438" y="31242"/>
                </a:lnTo>
                <a:lnTo>
                  <a:pt x="67056" y="39624"/>
                </a:lnTo>
                <a:lnTo>
                  <a:pt x="70104" y="25908"/>
                </a:lnTo>
                <a:lnTo>
                  <a:pt x="76962" y="12192"/>
                </a:lnTo>
                <a:lnTo>
                  <a:pt x="70104" y="0"/>
                </a:lnTo>
                <a:lnTo>
                  <a:pt x="61722" y="2286"/>
                </a:lnTo>
                <a:lnTo>
                  <a:pt x="54864" y="10668"/>
                </a:lnTo>
                <a:lnTo>
                  <a:pt x="48006" y="24384"/>
                </a:lnTo>
                <a:lnTo>
                  <a:pt x="42672" y="39624"/>
                </a:lnTo>
                <a:lnTo>
                  <a:pt x="41148" y="22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178175" y="4767071"/>
            <a:ext cx="109728" cy="78486"/>
          </a:xfrm>
          <a:custGeom>
            <a:avLst/>
            <a:gdLst/>
            <a:ahLst/>
            <a:cxnLst/>
            <a:rect l="l" t="t" r="r" b="b"/>
            <a:pathLst>
              <a:path w="109727" h="78486">
                <a:moveTo>
                  <a:pt x="42671" y="6858"/>
                </a:moveTo>
                <a:lnTo>
                  <a:pt x="27431" y="13716"/>
                </a:lnTo>
                <a:lnTo>
                  <a:pt x="19049" y="24384"/>
                </a:lnTo>
                <a:lnTo>
                  <a:pt x="0" y="25908"/>
                </a:lnTo>
                <a:lnTo>
                  <a:pt x="17525" y="51054"/>
                </a:lnTo>
                <a:lnTo>
                  <a:pt x="42671" y="74676"/>
                </a:lnTo>
                <a:lnTo>
                  <a:pt x="68579" y="78486"/>
                </a:lnTo>
                <a:lnTo>
                  <a:pt x="97535" y="76962"/>
                </a:lnTo>
                <a:lnTo>
                  <a:pt x="104393" y="52578"/>
                </a:lnTo>
                <a:lnTo>
                  <a:pt x="92201" y="52578"/>
                </a:lnTo>
                <a:lnTo>
                  <a:pt x="78485" y="54864"/>
                </a:lnTo>
                <a:lnTo>
                  <a:pt x="67055" y="54864"/>
                </a:lnTo>
                <a:lnTo>
                  <a:pt x="54863" y="51054"/>
                </a:lnTo>
                <a:lnTo>
                  <a:pt x="37337" y="44196"/>
                </a:lnTo>
                <a:lnTo>
                  <a:pt x="25907" y="34290"/>
                </a:lnTo>
                <a:lnTo>
                  <a:pt x="42671" y="31242"/>
                </a:lnTo>
                <a:lnTo>
                  <a:pt x="53339" y="28956"/>
                </a:lnTo>
                <a:lnTo>
                  <a:pt x="80771" y="35814"/>
                </a:lnTo>
                <a:lnTo>
                  <a:pt x="92201" y="28956"/>
                </a:lnTo>
                <a:lnTo>
                  <a:pt x="102869" y="41148"/>
                </a:lnTo>
                <a:lnTo>
                  <a:pt x="109727" y="24384"/>
                </a:lnTo>
                <a:lnTo>
                  <a:pt x="102869" y="5334"/>
                </a:lnTo>
                <a:lnTo>
                  <a:pt x="92201" y="2286"/>
                </a:lnTo>
                <a:lnTo>
                  <a:pt x="80771" y="2286"/>
                </a:lnTo>
                <a:lnTo>
                  <a:pt x="71627" y="10668"/>
                </a:lnTo>
                <a:lnTo>
                  <a:pt x="61721" y="0"/>
                </a:lnTo>
                <a:lnTo>
                  <a:pt x="49529" y="0"/>
                </a:lnTo>
                <a:lnTo>
                  <a:pt x="42671" y="6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533511" y="4866132"/>
            <a:ext cx="133350" cy="96773"/>
          </a:xfrm>
          <a:custGeom>
            <a:avLst/>
            <a:gdLst/>
            <a:ahLst/>
            <a:cxnLst/>
            <a:rect l="l" t="t" r="r" b="b"/>
            <a:pathLst>
              <a:path w="133350" h="96774">
                <a:moveTo>
                  <a:pt x="68579" y="6857"/>
                </a:moveTo>
                <a:lnTo>
                  <a:pt x="64769" y="18287"/>
                </a:lnTo>
                <a:lnTo>
                  <a:pt x="54863" y="26669"/>
                </a:lnTo>
                <a:lnTo>
                  <a:pt x="27431" y="25145"/>
                </a:lnTo>
                <a:lnTo>
                  <a:pt x="19049" y="28955"/>
                </a:lnTo>
                <a:lnTo>
                  <a:pt x="13715" y="47243"/>
                </a:lnTo>
                <a:lnTo>
                  <a:pt x="0" y="62483"/>
                </a:lnTo>
                <a:lnTo>
                  <a:pt x="39623" y="89915"/>
                </a:lnTo>
                <a:lnTo>
                  <a:pt x="71627" y="96773"/>
                </a:lnTo>
                <a:lnTo>
                  <a:pt x="109727" y="88391"/>
                </a:lnTo>
                <a:lnTo>
                  <a:pt x="133349" y="54101"/>
                </a:lnTo>
                <a:lnTo>
                  <a:pt x="126491" y="28955"/>
                </a:lnTo>
                <a:lnTo>
                  <a:pt x="102869" y="52577"/>
                </a:lnTo>
                <a:lnTo>
                  <a:pt x="87629" y="69341"/>
                </a:lnTo>
                <a:lnTo>
                  <a:pt x="60197" y="70865"/>
                </a:lnTo>
                <a:lnTo>
                  <a:pt x="28955" y="66293"/>
                </a:lnTo>
                <a:lnTo>
                  <a:pt x="32765" y="57911"/>
                </a:lnTo>
                <a:lnTo>
                  <a:pt x="57911" y="51053"/>
                </a:lnTo>
                <a:lnTo>
                  <a:pt x="71627" y="51053"/>
                </a:lnTo>
                <a:lnTo>
                  <a:pt x="87629" y="28955"/>
                </a:lnTo>
                <a:lnTo>
                  <a:pt x="97535" y="23621"/>
                </a:lnTo>
                <a:lnTo>
                  <a:pt x="121157" y="23621"/>
                </a:lnTo>
                <a:lnTo>
                  <a:pt x="119633" y="16763"/>
                </a:lnTo>
                <a:lnTo>
                  <a:pt x="99059" y="4571"/>
                </a:lnTo>
                <a:lnTo>
                  <a:pt x="78485" y="0"/>
                </a:lnTo>
                <a:lnTo>
                  <a:pt x="68579" y="6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171317" y="3980687"/>
            <a:ext cx="99060" cy="89916"/>
          </a:xfrm>
          <a:custGeom>
            <a:avLst/>
            <a:gdLst/>
            <a:ahLst/>
            <a:cxnLst/>
            <a:rect l="l" t="t" r="r" b="b"/>
            <a:pathLst>
              <a:path w="99059" h="89915">
                <a:moveTo>
                  <a:pt x="15240" y="35814"/>
                </a:moveTo>
                <a:lnTo>
                  <a:pt x="28956" y="37338"/>
                </a:lnTo>
                <a:lnTo>
                  <a:pt x="41148" y="42672"/>
                </a:lnTo>
                <a:lnTo>
                  <a:pt x="51054" y="42672"/>
                </a:lnTo>
                <a:lnTo>
                  <a:pt x="57912" y="28956"/>
                </a:lnTo>
                <a:lnTo>
                  <a:pt x="61722" y="25146"/>
                </a:lnTo>
                <a:lnTo>
                  <a:pt x="71628" y="27432"/>
                </a:lnTo>
                <a:lnTo>
                  <a:pt x="82296" y="32004"/>
                </a:lnTo>
                <a:lnTo>
                  <a:pt x="64770" y="56388"/>
                </a:lnTo>
                <a:lnTo>
                  <a:pt x="51054" y="67818"/>
                </a:lnTo>
                <a:lnTo>
                  <a:pt x="25908" y="71628"/>
                </a:lnTo>
                <a:lnTo>
                  <a:pt x="0" y="71628"/>
                </a:lnTo>
                <a:lnTo>
                  <a:pt x="1524" y="89916"/>
                </a:lnTo>
                <a:lnTo>
                  <a:pt x="13716" y="89916"/>
                </a:lnTo>
                <a:lnTo>
                  <a:pt x="27432" y="88392"/>
                </a:lnTo>
                <a:lnTo>
                  <a:pt x="49530" y="88392"/>
                </a:lnTo>
                <a:lnTo>
                  <a:pt x="67056" y="78486"/>
                </a:lnTo>
                <a:lnTo>
                  <a:pt x="85344" y="56388"/>
                </a:lnTo>
                <a:lnTo>
                  <a:pt x="96012" y="40386"/>
                </a:lnTo>
                <a:lnTo>
                  <a:pt x="99060" y="25146"/>
                </a:lnTo>
                <a:lnTo>
                  <a:pt x="89154" y="22098"/>
                </a:lnTo>
                <a:lnTo>
                  <a:pt x="82296" y="18288"/>
                </a:lnTo>
                <a:lnTo>
                  <a:pt x="73914" y="6858"/>
                </a:lnTo>
                <a:lnTo>
                  <a:pt x="67056" y="0"/>
                </a:lnTo>
                <a:lnTo>
                  <a:pt x="53340" y="5334"/>
                </a:lnTo>
                <a:lnTo>
                  <a:pt x="48006" y="13716"/>
                </a:lnTo>
                <a:lnTo>
                  <a:pt x="39624" y="13716"/>
                </a:lnTo>
                <a:lnTo>
                  <a:pt x="35814" y="9906"/>
                </a:lnTo>
                <a:lnTo>
                  <a:pt x="27432" y="5334"/>
                </a:lnTo>
                <a:lnTo>
                  <a:pt x="22098" y="6858"/>
                </a:lnTo>
                <a:lnTo>
                  <a:pt x="10668" y="15240"/>
                </a:lnTo>
                <a:lnTo>
                  <a:pt x="1524" y="23622"/>
                </a:lnTo>
                <a:lnTo>
                  <a:pt x="3810" y="40386"/>
                </a:lnTo>
                <a:lnTo>
                  <a:pt x="15240" y="35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222371" y="3464051"/>
            <a:ext cx="118110" cy="80010"/>
          </a:xfrm>
          <a:custGeom>
            <a:avLst/>
            <a:gdLst/>
            <a:ahLst/>
            <a:cxnLst/>
            <a:rect l="l" t="t" r="r" b="b"/>
            <a:pathLst>
              <a:path w="118109" h="80010">
                <a:moveTo>
                  <a:pt x="2286" y="37337"/>
                </a:moveTo>
                <a:lnTo>
                  <a:pt x="27432" y="27431"/>
                </a:lnTo>
                <a:lnTo>
                  <a:pt x="39624" y="28955"/>
                </a:lnTo>
                <a:lnTo>
                  <a:pt x="56388" y="32003"/>
                </a:lnTo>
                <a:lnTo>
                  <a:pt x="61722" y="28955"/>
                </a:lnTo>
                <a:lnTo>
                  <a:pt x="87630" y="30479"/>
                </a:lnTo>
                <a:lnTo>
                  <a:pt x="96012" y="34289"/>
                </a:lnTo>
                <a:lnTo>
                  <a:pt x="70104" y="56387"/>
                </a:lnTo>
                <a:lnTo>
                  <a:pt x="43434" y="59435"/>
                </a:lnTo>
                <a:lnTo>
                  <a:pt x="22860" y="56387"/>
                </a:lnTo>
                <a:lnTo>
                  <a:pt x="13716" y="63245"/>
                </a:lnTo>
                <a:lnTo>
                  <a:pt x="24384" y="76199"/>
                </a:lnTo>
                <a:lnTo>
                  <a:pt x="39624" y="80009"/>
                </a:lnTo>
                <a:lnTo>
                  <a:pt x="63246" y="78485"/>
                </a:lnTo>
                <a:lnTo>
                  <a:pt x="92964" y="63245"/>
                </a:lnTo>
                <a:lnTo>
                  <a:pt x="111252" y="37337"/>
                </a:lnTo>
                <a:lnTo>
                  <a:pt x="118110" y="20573"/>
                </a:lnTo>
                <a:lnTo>
                  <a:pt x="106680" y="13715"/>
                </a:lnTo>
                <a:lnTo>
                  <a:pt x="97536" y="5333"/>
                </a:lnTo>
                <a:lnTo>
                  <a:pt x="76962" y="0"/>
                </a:lnTo>
                <a:lnTo>
                  <a:pt x="60198" y="5333"/>
                </a:lnTo>
                <a:lnTo>
                  <a:pt x="54864" y="13715"/>
                </a:lnTo>
                <a:lnTo>
                  <a:pt x="44958" y="8381"/>
                </a:lnTo>
                <a:lnTo>
                  <a:pt x="38100" y="3809"/>
                </a:lnTo>
                <a:lnTo>
                  <a:pt x="24384" y="8381"/>
                </a:lnTo>
                <a:lnTo>
                  <a:pt x="9144" y="13715"/>
                </a:lnTo>
                <a:lnTo>
                  <a:pt x="0" y="22097"/>
                </a:lnTo>
                <a:lnTo>
                  <a:pt x="2286" y="37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185021" y="3763517"/>
            <a:ext cx="111252" cy="33528"/>
          </a:xfrm>
          <a:custGeom>
            <a:avLst/>
            <a:gdLst/>
            <a:ahLst/>
            <a:cxnLst/>
            <a:rect l="l" t="t" r="r" b="b"/>
            <a:pathLst>
              <a:path w="111251" h="33527">
                <a:moveTo>
                  <a:pt x="96012" y="30479"/>
                </a:moveTo>
                <a:lnTo>
                  <a:pt x="111252" y="33527"/>
                </a:lnTo>
                <a:lnTo>
                  <a:pt x="92202" y="8381"/>
                </a:lnTo>
                <a:lnTo>
                  <a:pt x="68580" y="0"/>
                </a:lnTo>
                <a:lnTo>
                  <a:pt x="46482" y="0"/>
                </a:lnTo>
                <a:lnTo>
                  <a:pt x="20574" y="12953"/>
                </a:lnTo>
                <a:lnTo>
                  <a:pt x="0" y="32003"/>
                </a:lnTo>
                <a:lnTo>
                  <a:pt x="19050" y="26669"/>
                </a:lnTo>
                <a:lnTo>
                  <a:pt x="49530" y="12953"/>
                </a:lnTo>
                <a:lnTo>
                  <a:pt x="75438" y="18287"/>
                </a:lnTo>
                <a:lnTo>
                  <a:pt x="96012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185021" y="3787139"/>
            <a:ext cx="111252" cy="37338"/>
          </a:xfrm>
          <a:custGeom>
            <a:avLst/>
            <a:gdLst/>
            <a:ahLst/>
            <a:cxnLst/>
            <a:rect l="l" t="t" r="r" b="b"/>
            <a:pathLst>
              <a:path w="111251" h="37337">
                <a:moveTo>
                  <a:pt x="0" y="8382"/>
                </a:moveTo>
                <a:lnTo>
                  <a:pt x="15240" y="23622"/>
                </a:lnTo>
                <a:lnTo>
                  <a:pt x="48006" y="37338"/>
                </a:lnTo>
                <a:lnTo>
                  <a:pt x="75438" y="33528"/>
                </a:lnTo>
                <a:lnTo>
                  <a:pt x="92202" y="20574"/>
                </a:lnTo>
                <a:lnTo>
                  <a:pt x="111252" y="9906"/>
                </a:lnTo>
                <a:lnTo>
                  <a:pt x="96012" y="1524"/>
                </a:lnTo>
                <a:lnTo>
                  <a:pt x="82296" y="11430"/>
                </a:lnTo>
                <a:lnTo>
                  <a:pt x="68580" y="16764"/>
                </a:lnTo>
                <a:lnTo>
                  <a:pt x="49530" y="22098"/>
                </a:lnTo>
                <a:lnTo>
                  <a:pt x="23622" y="13716"/>
                </a:lnTo>
                <a:lnTo>
                  <a:pt x="19050" y="3048"/>
                </a:lnTo>
                <a:lnTo>
                  <a:pt x="12192" y="0"/>
                </a:lnTo>
                <a:lnTo>
                  <a:pt x="0" y="8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246755" y="3781805"/>
            <a:ext cx="25146" cy="22098"/>
          </a:xfrm>
          <a:custGeom>
            <a:avLst/>
            <a:gdLst/>
            <a:ahLst/>
            <a:cxnLst/>
            <a:rect l="l" t="t" r="r" b="b"/>
            <a:pathLst>
              <a:path w="25146" h="22098">
                <a:moveTo>
                  <a:pt x="13716" y="0"/>
                </a:moveTo>
                <a:lnTo>
                  <a:pt x="0" y="1524"/>
                </a:lnTo>
                <a:lnTo>
                  <a:pt x="0" y="16764"/>
                </a:lnTo>
                <a:lnTo>
                  <a:pt x="6858" y="22098"/>
                </a:lnTo>
                <a:lnTo>
                  <a:pt x="20574" y="16764"/>
                </a:lnTo>
                <a:lnTo>
                  <a:pt x="25146" y="15240"/>
                </a:lnTo>
                <a:lnTo>
                  <a:pt x="25146" y="5333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256649" y="3209543"/>
            <a:ext cx="121920" cy="35052"/>
          </a:xfrm>
          <a:custGeom>
            <a:avLst/>
            <a:gdLst/>
            <a:ahLst/>
            <a:cxnLst/>
            <a:rect l="l" t="t" r="r" b="b"/>
            <a:pathLst>
              <a:path w="121920" h="35051">
                <a:moveTo>
                  <a:pt x="32766" y="23621"/>
                </a:moveTo>
                <a:lnTo>
                  <a:pt x="56388" y="16763"/>
                </a:lnTo>
                <a:lnTo>
                  <a:pt x="82296" y="12953"/>
                </a:lnTo>
                <a:lnTo>
                  <a:pt x="112776" y="23621"/>
                </a:lnTo>
                <a:lnTo>
                  <a:pt x="121920" y="15239"/>
                </a:lnTo>
                <a:lnTo>
                  <a:pt x="94488" y="1523"/>
                </a:lnTo>
                <a:lnTo>
                  <a:pt x="63246" y="0"/>
                </a:lnTo>
                <a:lnTo>
                  <a:pt x="38100" y="4571"/>
                </a:lnTo>
                <a:lnTo>
                  <a:pt x="0" y="33527"/>
                </a:lnTo>
                <a:lnTo>
                  <a:pt x="17526" y="35051"/>
                </a:lnTo>
                <a:lnTo>
                  <a:pt x="32766" y="236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256649" y="3224783"/>
            <a:ext cx="121920" cy="45720"/>
          </a:xfrm>
          <a:custGeom>
            <a:avLst/>
            <a:gdLst/>
            <a:ahLst/>
            <a:cxnLst/>
            <a:rect l="l" t="t" r="r" b="b"/>
            <a:pathLst>
              <a:path w="121920" h="45720">
                <a:moveTo>
                  <a:pt x="20574" y="38861"/>
                </a:moveTo>
                <a:lnTo>
                  <a:pt x="46482" y="45719"/>
                </a:lnTo>
                <a:lnTo>
                  <a:pt x="75438" y="41909"/>
                </a:lnTo>
                <a:lnTo>
                  <a:pt x="102870" y="28955"/>
                </a:lnTo>
                <a:lnTo>
                  <a:pt x="112776" y="15239"/>
                </a:lnTo>
                <a:lnTo>
                  <a:pt x="121920" y="0"/>
                </a:lnTo>
                <a:lnTo>
                  <a:pt x="102870" y="3047"/>
                </a:lnTo>
                <a:lnTo>
                  <a:pt x="96012" y="18287"/>
                </a:lnTo>
                <a:lnTo>
                  <a:pt x="70104" y="32003"/>
                </a:lnTo>
                <a:lnTo>
                  <a:pt x="48006" y="33527"/>
                </a:lnTo>
                <a:lnTo>
                  <a:pt x="25908" y="30479"/>
                </a:lnTo>
                <a:lnTo>
                  <a:pt x="17526" y="19811"/>
                </a:lnTo>
                <a:lnTo>
                  <a:pt x="15240" y="15239"/>
                </a:lnTo>
                <a:lnTo>
                  <a:pt x="0" y="18287"/>
                </a:lnTo>
                <a:lnTo>
                  <a:pt x="20574" y="388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304655" y="3217925"/>
            <a:ext cx="31242" cy="28956"/>
          </a:xfrm>
          <a:custGeom>
            <a:avLst/>
            <a:gdLst/>
            <a:ahLst/>
            <a:cxnLst/>
            <a:rect l="l" t="t" r="r" b="b"/>
            <a:pathLst>
              <a:path w="31242" h="28956">
                <a:moveTo>
                  <a:pt x="12192" y="0"/>
                </a:moveTo>
                <a:lnTo>
                  <a:pt x="0" y="8382"/>
                </a:lnTo>
                <a:lnTo>
                  <a:pt x="3810" y="20574"/>
                </a:lnTo>
                <a:lnTo>
                  <a:pt x="10668" y="28956"/>
                </a:lnTo>
                <a:lnTo>
                  <a:pt x="22098" y="26670"/>
                </a:lnTo>
                <a:lnTo>
                  <a:pt x="31242" y="16764"/>
                </a:lnTo>
                <a:lnTo>
                  <a:pt x="28956" y="4571"/>
                </a:lnTo>
                <a:lnTo>
                  <a:pt x="22098" y="0"/>
                </a:lnTo>
                <a:lnTo>
                  <a:pt x="12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253613" y="3255263"/>
            <a:ext cx="25146" cy="27432"/>
          </a:xfrm>
          <a:custGeom>
            <a:avLst/>
            <a:gdLst/>
            <a:ahLst/>
            <a:cxnLst/>
            <a:rect l="l" t="t" r="r" b="b"/>
            <a:pathLst>
              <a:path w="25146" h="27432">
                <a:moveTo>
                  <a:pt x="16764" y="0"/>
                </a:moveTo>
                <a:lnTo>
                  <a:pt x="0" y="13716"/>
                </a:lnTo>
                <a:lnTo>
                  <a:pt x="12192" y="27432"/>
                </a:lnTo>
                <a:lnTo>
                  <a:pt x="25146" y="5333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282569" y="3263645"/>
            <a:ext cx="12192" cy="23622"/>
          </a:xfrm>
          <a:custGeom>
            <a:avLst/>
            <a:gdLst/>
            <a:ahLst/>
            <a:cxnLst/>
            <a:rect l="l" t="t" r="r" b="b"/>
            <a:pathLst>
              <a:path w="12192" h="23622">
                <a:moveTo>
                  <a:pt x="5333" y="0"/>
                </a:moveTo>
                <a:lnTo>
                  <a:pt x="0" y="20574"/>
                </a:lnTo>
                <a:lnTo>
                  <a:pt x="8381" y="23622"/>
                </a:lnTo>
                <a:lnTo>
                  <a:pt x="12191" y="1523"/>
                </a:lnTo>
                <a:lnTo>
                  <a:pt x="53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304667" y="3266693"/>
            <a:ext cx="10668" cy="24384"/>
          </a:xfrm>
          <a:custGeom>
            <a:avLst/>
            <a:gdLst/>
            <a:ahLst/>
            <a:cxnLst/>
            <a:rect l="l" t="t" r="r" b="b"/>
            <a:pathLst>
              <a:path w="10668" h="24384">
                <a:moveTo>
                  <a:pt x="1524" y="2286"/>
                </a:moveTo>
                <a:lnTo>
                  <a:pt x="0" y="24384"/>
                </a:lnTo>
                <a:lnTo>
                  <a:pt x="10668" y="24384"/>
                </a:lnTo>
                <a:lnTo>
                  <a:pt x="10668" y="0"/>
                </a:lnTo>
                <a:lnTo>
                  <a:pt x="1524" y="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323717" y="3265169"/>
            <a:ext cx="15240" cy="27432"/>
          </a:xfrm>
          <a:custGeom>
            <a:avLst/>
            <a:gdLst/>
            <a:ahLst/>
            <a:cxnLst/>
            <a:rect l="l" t="t" r="r" b="b"/>
            <a:pathLst>
              <a:path w="15240" h="27432">
                <a:moveTo>
                  <a:pt x="0" y="0"/>
                </a:moveTo>
                <a:lnTo>
                  <a:pt x="3048" y="27432"/>
                </a:lnTo>
                <a:lnTo>
                  <a:pt x="15240" y="23622"/>
                </a:lnTo>
                <a:lnTo>
                  <a:pt x="68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338957" y="3256787"/>
            <a:ext cx="23622" cy="28956"/>
          </a:xfrm>
          <a:custGeom>
            <a:avLst/>
            <a:gdLst/>
            <a:ahLst/>
            <a:cxnLst/>
            <a:rect l="l" t="t" r="r" b="b"/>
            <a:pathLst>
              <a:path w="23622" h="28955">
                <a:moveTo>
                  <a:pt x="0" y="3810"/>
                </a:moveTo>
                <a:lnTo>
                  <a:pt x="15240" y="28956"/>
                </a:lnTo>
                <a:lnTo>
                  <a:pt x="23622" y="25908"/>
                </a:lnTo>
                <a:lnTo>
                  <a:pt x="8382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358007" y="3244595"/>
            <a:ext cx="20574" cy="31242"/>
          </a:xfrm>
          <a:custGeom>
            <a:avLst/>
            <a:gdLst/>
            <a:ahLst/>
            <a:cxnLst/>
            <a:rect l="l" t="t" r="r" b="b"/>
            <a:pathLst>
              <a:path w="20574" h="31241">
                <a:moveTo>
                  <a:pt x="0" y="6858"/>
                </a:moveTo>
                <a:lnTo>
                  <a:pt x="11430" y="31242"/>
                </a:lnTo>
                <a:lnTo>
                  <a:pt x="20574" y="22098"/>
                </a:lnTo>
                <a:lnTo>
                  <a:pt x="4571" y="0"/>
                </a:lnTo>
                <a:lnTo>
                  <a:pt x="0" y="6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367901" y="3233165"/>
            <a:ext cx="17526" cy="20574"/>
          </a:xfrm>
          <a:custGeom>
            <a:avLst/>
            <a:gdLst/>
            <a:ahLst/>
            <a:cxnLst/>
            <a:rect l="l" t="t" r="r" b="b"/>
            <a:pathLst>
              <a:path w="17525" h="20574">
                <a:moveTo>
                  <a:pt x="0" y="5334"/>
                </a:moveTo>
                <a:lnTo>
                  <a:pt x="13716" y="20574"/>
                </a:lnTo>
                <a:lnTo>
                  <a:pt x="17526" y="9906"/>
                </a:lnTo>
                <a:lnTo>
                  <a:pt x="1523" y="0"/>
                </a:lnTo>
                <a:lnTo>
                  <a:pt x="0" y="5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357995" y="3198875"/>
            <a:ext cx="13716" cy="22098"/>
          </a:xfrm>
          <a:custGeom>
            <a:avLst/>
            <a:gdLst/>
            <a:ahLst/>
            <a:cxnLst/>
            <a:rect l="l" t="t" r="r" b="b"/>
            <a:pathLst>
              <a:path w="13716" h="22098">
                <a:moveTo>
                  <a:pt x="8381" y="22098"/>
                </a:moveTo>
                <a:lnTo>
                  <a:pt x="13715" y="3810"/>
                </a:lnTo>
                <a:lnTo>
                  <a:pt x="6857" y="0"/>
                </a:lnTo>
                <a:lnTo>
                  <a:pt x="0" y="20574"/>
                </a:lnTo>
                <a:lnTo>
                  <a:pt x="8381" y="22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341993" y="3187445"/>
            <a:ext cx="17526" cy="28956"/>
          </a:xfrm>
          <a:custGeom>
            <a:avLst/>
            <a:gdLst/>
            <a:ahLst/>
            <a:cxnLst/>
            <a:rect l="l" t="t" r="r" b="b"/>
            <a:pathLst>
              <a:path w="17525" h="28956">
                <a:moveTo>
                  <a:pt x="6857" y="28955"/>
                </a:moveTo>
                <a:lnTo>
                  <a:pt x="17525" y="4571"/>
                </a:lnTo>
                <a:lnTo>
                  <a:pt x="3809" y="0"/>
                </a:lnTo>
                <a:lnTo>
                  <a:pt x="0" y="26669"/>
                </a:lnTo>
                <a:lnTo>
                  <a:pt x="6857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325241" y="3185159"/>
            <a:ext cx="12192" cy="27432"/>
          </a:xfrm>
          <a:custGeom>
            <a:avLst/>
            <a:gdLst/>
            <a:ahLst/>
            <a:cxnLst/>
            <a:rect l="l" t="t" r="r" b="b"/>
            <a:pathLst>
              <a:path w="12192" h="27431">
                <a:moveTo>
                  <a:pt x="8381" y="27432"/>
                </a:moveTo>
                <a:lnTo>
                  <a:pt x="12191" y="0"/>
                </a:lnTo>
                <a:lnTo>
                  <a:pt x="0" y="2286"/>
                </a:lnTo>
                <a:lnTo>
                  <a:pt x="3809" y="27432"/>
                </a:lnTo>
                <a:lnTo>
                  <a:pt x="8381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299321" y="3187445"/>
            <a:ext cx="17526" cy="28955"/>
          </a:xfrm>
          <a:custGeom>
            <a:avLst/>
            <a:gdLst/>
            <a:ahLst/>
            <a:cxnLst/>
            <a:rect l="l" t="t" r="r" b="b"/>
            <a:pathLst>
              <a:path w="17525" h="28956">
                <a:moveTo>
                  <a:pt x="17525" y="25146"/>
                </a:moveTo>
                <a:lnTo>
                  <a:pt x="13715" y="0"/>
                </a:lnTo>
                <a:lnTo>
                  <a:pt x="0" y="1524"/>
                </a:lnTo>
                <a:lnTo>
                  <a:pt x="10667" y="28956"/>
                </a:lnTo>
                <a:lnTo>
                  <a:pt x="17525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277223" y="3192017"/>
            <a:ext cx="19050" cy="28956"/>
          </a:xfrm>
          <a:custGeom>
            <a:avLst/>
            <a:gdLst/>
            <a:ahLst/>
            <a:cxnLst/>
            <a:rect l="l" t="t" r="r" b="b"/>
            <a:pathLst>
              <a:path w="19050" h="28956">
                <a:moveTo>
                  <a:pt x="19050" y="25908"/>
                </a:moveTo>
                <a:lnTo>
                  <a:pt x="12191" y="0"/>
                </a:lnTo>
                <a:lnTo>
                  <a:pt x="0" y="3810"/>
                </a:lnTo>
                <a:lnTo>
                  <a:pt x="13716" y="28956"/>
                </a:lnTo>
                <a:lnTo>
                  <a:pt x="19050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263519" y="3205733"/>
            <a:ext cx="19050" cy="27432"/>
          </a:xfrm>
          <a:custGeom>
            <a:avLst/>
            <a:gdLst/>
            <a:ahLst/>
            <a:cxnLst/>
            <a:rect l="l" t="t" r="r" b="b"/>
            <a:pathLst>
              <a:path w="19050" h="27431">
                <a:moveTo>
                  <a:pt x="19050" y="22098"/>
                </a:moveTo>
                <a:lnTo>
                  <a:pt x="6857" y="0"/>
                </a:lnTo>
                <a:lnTo>
                  <a:pt x="0" y="6858"/>
                </a:lnTo>
                <a:lnTo>
                  <a:pt x="13716" y="27432"/>
                </a:lnTo>
                <a:lnTo>
                  <a:pt x="19050" y="22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220847" y="4604004"/>
            <a:ext cx="101346" cy="37338"/>
          </a:xfrm>
          <a:custGeom>
            <a:avLst/>
            <a:gdLst/>
            <a:ahLst/>
            <a:cxnLst/>
            <a:rect l="l" t="t" r="r" b="b"/>
            <a:pathLst>
              <a:path w="101346" h="37337">
                <a:moveTo>
                  <a:pt x="28956" y="13715"/>
                </a:moveTo>
                <a:lnTo>
                  <a:pt x="49530" y="15239"/>
                </a:lnTo>
                <a:lnTo>
                  <a:pt x="70104" y="20573"/>
                </a:lnTo>
                <a:lnTo>
                  <a:pt x="92202" y="37337"/>
                </a:lnTo>
                <a:lnTo>
                  <a:pt x="101346" y="32765"/>
                </a:lnTo>
                <a:lnTo>
                  <a:pt x="83820" y="15239"/>
                </a:lnTo>
                <a:lnTo>
                  <a:pt x="60198" y="5333"/>
                </a:lnTo>
                <a:lnTo>
                  <a:pt x="39624" y="0"/>
                </a:lnTo>
                <a:lnTo>
                  <a:pt x="0" y="10667"/>
                </a:lnTo>
                <a:lnTo>
                  <a:pt x="12192" y="19049"/>
                </a:lnTo>
                <a:lnTo>
                  <a:pt x="28956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220847" y="4614671"/>
            <a:ext cx="101346" cy="44195"/>
          </a:xfrm>
          <a:custGeom>
            <a:avLst/>
            <a:gdLst/>
            <a:ahLst/>
            <a:cxnLst/>
            <a:rect l="l" t="t" r="r" b="b"/>
            <a:pathLst>
              <a:path w="101346" h="44196">
                <a:moveTo>
                  <a:pt x="17526" y="18288"/>
                </a:moveTo>
                <a:lnTo>
                  <a:pt x="12192" y="8381"/>
                </a:lnTo>
                <a:lnTo>
                  <a:pt x="13716" y="1523"/>
                </a:lnTo>
                <a:lnTo>
                  <a:pt x="0" y="0"/>
                </a:lnTo>
                <a:lnTo>
                  <a:pt x="10668" y="22098"/>
                </a:lnTo>
                <a:lnTo>
                  <a:pt x="27432" y="35814"/>
                </a:lnTo>
                <a:lnTo>
                  <a:pt x="53340" y="44195"/>
                </a:lnTo>
                <a:lnTo>
                  <a:pt x="76962" y="40386"/>
                </a:lnTo>
                <a:lnTo>
                  <a:pt x="90678" y="33527"/>
                </a:lnTo>
                <a:lnTo>
                  <a:pt x="101346" y="22097"/>
                </a:lnTo>
                <a:lnTo>
                  <a:pt x="85344" y="19811"/>
                </a:lnTo>
                <a:lnTo>
                  <a:pt x="75438" y="28955"/>
                </a:lnTo>
                <a:lnTo>
                  <a:pt x="53340" y="33527"/>
                </a:lnTo>
                <a:lnTo>
                  <a:pt x="32766" y="26670"/>
                </a:lnTo>
                <a:lnTo>
                  <a:pt x="17526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245219" y="4609337"/>
            <a:ext cx="25146" cy="25146"/>
          </a:xfrm>
          <a:custGeom>
            <a:avLst/>
            <a:gdLst/>
            <a:ahLst/>
            <a:cxnLst/>
            <a:rect l="l" t="t" r="r" b="b"/>
            <a:pathLst>
              <a:path w="25146" h="25146">
                <a:moveTo>
                  <a:pt x="11429" y="0"/>
                </a:moveTo>
                <a:lnTo>
                  <a:pt x="1523" y="3048"/>
                </a:lnTo>
                <a:lnTo>
                  <a:pt x="0" y="13716"/>
                </a:lnTo>
                <a:lnTo>
                  <a:pt x="1523" y="23622"/>
                </a:lnTo>
                <a:lnTo>
                  <a:pt x="11429" y="25146"/>
                </a:lnTo>
                <a:lnTo>
                  <a:pt x="22097" y="20574"/>
                </a:lnTo>
                <a:lnTo>
                  <a:pt x="25145" y="9905"/>
                </a:lnTo>
                <a:lnTo>
                  <a:pt x="22097" y="3047"/>
                </a:lnTo>
                <a:lnTo>
                  <a:pt x="11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210941" y="4629911"/>
            <a:ext cx="23622" cy="18288"/>
          </a:xfrm>
          <a:custGeom>
            <a:avLst/>
            <a:gdLst/>
            <a:ahLst/>
            <a:cxnLst/>
            <a:rect l="l" t="t" r="r" b="b"/>
            <a:pathLst>
              <a:path w="23622" h="18287">
                <a:moveTo>
                  <a:pt x="16764" y="0"/>
                </a:moveTo>
                <a:lnTo>
                  <a:pt x="0" y="4572"/>
                </a:lnTo>
                <a:lnTo>
                  <a:pt x="4572" y="18288"/>
                </a:lnTo>
                <a:lnTo>
                  <a:pt x="23622" y="4571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229229" y="4641341"/>
            <a:ext cx="16001" cy="20574"/>
          </a:xfrm>
          <a:custGeom>
            <a:avLst/>
            <a:gdLst/>
            <a:ahLst/>
            <a:cxnLst/>
            <a:rect l="l" t="t" r="r" b="b"/>
            <a:pathLst>
              <a:path w="16001" h="20574">
                <a:moveTo>
                  <a:pt x="10668" y="0"/>
                </a:moveTo>
                <a:lnTo>
                  <a:pt x="0" y="15240"/>
                </a:lnTo>
                <a:lnTo>
                  <a:pt x="5334" y="20574"/>
                </a:lnTo>
                <a:lnTo>
                  <a:pt x="16002" y="2285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245219" y="4650485"/>
            <a:ext cx="13716" cy="21336"/>
          </a:xfrm>
          <a:custGeom>
            <a:avLst/>
            <a:gdLst/>
            <a:ahLst/>
            <a:cxnLst/>
            <a:rect l="l" t="t" r="r" b="b"/>
            <a:pathLst>
              <a:path w="13716" h="21336">
                <a:moveTo>
                  <a:pt x="6857" y="0"/>
                </a:moveTo>
                <a:lnTo>
                  <a:pt x="0" y="18288"/>
                </a:lnTo>
                <a:lnTo>
                  <a:pt x="4571" y="21336"/>
                </a:lnTo>
                <a:lnTo>
                  <a:pt x="13715" y="1523"/>
                </a:lnTo>
                <a:lnTo>
                  <a:pt x="6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261995" y="4653533"/>
            <a:ext cx="9906" cy="23622"/>
          </a:xfrm>
          <a:custGeom>
            <a:avLst/>
            <a:gdLst/>
            <a:ahLst/>
            <a:cxnLst/>
            <a:rect l="l" t="t" r="r" b="b"/>
            <a:pathLst>
              <a:path w="9905" h="23622">
                <a:moveTo>
                  <a:pt x="5333" y="0"/>
                </a:moveTo>
                <a:lnTo>
                  <a:pt x="0" y="23622"/>
                </a:lnTo>
                <a:lnTo>
                  <a:pt x="9905" y="23622"/>
                </a:lnTo>
                <a:lnTo>
                  <a:pt x="9905" y="1523"/>
                </a:lnTo>
                <a:lnTo>
                  <a:pt x="53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278747" y="4653533"/>
            <a:ext cx="13716" cy="27432"/>
          </a:xfrm>
          <a:custGeom>
            <a:avLst/>
            <a:gdLst/>
            <a:ahLst/>
            <a:cxnLst/>
            <a:rect l="l" t="t" r="r" b="b"/>
            <a:pathLst>
              <a:path w="13716" h="27432">
                <a:moveTo>
                  <a:pt x="0" y="1524"/>
                </a:moveTo>
                <a:lnTo>
                  <a:pt x="5334" y="27432"/>
                </a:lnTo>
                <a:lnTo>
                  <a:pt x="13716" y="25146"/>
                </a:lnTo>
                <a:lnTo>
                  <a:pt x="9144" y="0"/>
                </a:lnTo>
                <a:lnTo>
                  <a:pt x="0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296273" y="4648200"/>
            <a:ext cx="13716" cy="27432"/>
          </a:xfrm>
          <a:custGeom>
            <a:avLst/>
            <a:gdLst/>
            <a:ahLst/>
            <a:cxnLst/>
            <a:rect l="l" t="t" r="r" b="b"/>
            <a:pathLst>
              <a:path w="13716" h="27432">
                <a:moveTo>
                  <a:pt x="0" y="5333"/>
                </a:moveTo>
                <a:lnTo>
                  <a:pt x="5334" y="27431"/>
                </a:lnTo>
                <a:lnTo>
                  <a:pt x="13716" y="23621"/>
                </a:lnTo>
                <a:lnTo>
                  <a:pt x="8382" y="0"/>
                </a:lnTo>
                <a:lnTo>
                  <a:pt x="0" y="5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309989" y="4641341"/>
            <a:ext cx="12192" cy="20574"/>
          </a:xfrm>
          <a:custGeom>
            <a:avLst/>
            <a:gdLst/>
            <a:ahLst/>
            <a:cxnLst/>
            <a:rect l="l" t="t" r="r" b="b"/>
            <a:pathLst>
              <a:path w="12192" h="20574">
                <a:moveTo>
                  <a:pt x="0" y="3810"/>
                </a:moveTo>
                <a:lnTo>
                  <a:pt x="6858" y="20574"/>
                </a:lnTo>
                <a:lnTo>
                  <a:pt x="12192" y="12192"/>
                </a:lnTo>
                <a:lnTo>
                  <a:pt x="3047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308477" y="4614671"/>
            <a:ext cx="15239" cy="16764"/>
          </a:xfrm>
          <a:custGeom>
            <a:avLst/>
            <a:gdLst/>
            <a:ahLst/>
            <a:cxnLst/>
            <a:rect l="l" t="t" r="r" b="b"/>
            <a:pathLst>
              <a:path w="15240" h="16763">
                <a:moveTo>
                  <a:pt x="4572" y="16763"/>
                </a:moveTo>
                <a:lnTo>
                  <a:pt x="15240" y="4571"/>
                </a:lnTo>
                <a:lnTo>
                  <a:pt x="11430" y="0"/>
                </a:lnTo>
                <a:lnTo>
                  <a:pt x="0" y="13715"/>
                </a:lnTo>
                <a:lnTo>
                  <a:pt x="4572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297809" y="4599431"/>
            <a:ext cx="19050" cy="23622"/>
          </a:xfrm>
          <a:custGeom>
            <a:avLst/>
            <a:gdLst/>
            <a:ahLst/>
            <a:cxnLst/>
            <a:rect l="l" t="t" r="r" b="b"/>
            <a:pathLst>
              <a:path w="19050" h="23622">
                <a:moveTo>
                  <a:pt x="3809" y="23622"/>
                </a:moveTo>
                <a:lnTo>
                  <a:pt x="19049" y="8382"/>
                </a:lnTo>
                <a:lnTo>
                  <a:pt x="12191" y="0"/>
                </a:lnTo>
                <a:lnTo>
                  <a:pt x="0" y="19812"/>
                </a:lnTo>
                <a:lnTo>
                  <a:pt x="3809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287891" y="4592573"/>
            <a:ext cx="13715" cy="23622"/>
          </a:xfrm>
          <a:custGeom>
            <a:avLst/>
            <a:gdLst/>
            <a:ahLst/>
            <a:cxnLst/>
            <a:rect l="l" t="t" r="r" b="b"/>
            <a:pathLst>
              <a:path w="13716" h="23622">
                <a:moveTo>
                  <a:pt x="3048" y="23622"/>
                </a:moveTo>
                <a:lnTo>
                  <a:pt x="13716" y="3048"/>
                </a:lnTo>
                <a:lnTo>
                  <a:pt x="4572" y="0"/>
                </a:lnTo>
                <a:lnTo>
                  <a:pt x="0" y="19812"/>
                </a:lnTo>
                <a:lnTo>
                  <a:pt x="3048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271889" y="4585715"/>
            <a:ext cx="9144" cy="23622"/>
          </a:xfrm>
          <a:custGeom>
            <a:avLst/>
            <a:gdLst/>
            <a:ahLst/>
            <a:cxnLst/>
            <a:rect l="l" t="t" r="r" b="b"/>
            <a:pathLst>
              <a:path w="9144" h="23622">
                <a:moveTo>
                  <a:pt x="5333" y="23622"/>
                </a:moveTo>
                <a:lnTo>
                  <a:pt x="9143" y="3048"/>
                </a:lnTo>
                <a:lnTo>
                  <a:pt x="0" y="0"/>
                </a:lnTo>
                <a:lnTo>
                  <a:pt x="0" y="23622"/>
                </a:lnTo>
                <a:lnTo>
                  <a:pt x="5333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253613" y="4585715"/>
            <a:ext cx="8382" cy="23622"/>
          </a:xfrm>
          <a:custGeom>
            <a:avLst/>
            <a:gdLst/>
            <a:ahLst/>
            <a:cxnLst/>
            <a:rect l="l" t="t" r="r" b="b"/>
            <a:pathLst>
              <a:path w="8381" h="23622">
                <a:moveTo>
                  <a:pt x="6857" y="22098"/>
                </a:moveTo>
                <a:lnTo>
                  <a:pt x="8381" y="1524"/>
                </a:lnTo>
                <a:lnTo>
                  <a:pt x="0" y="0"/>
                </a:lnTo>
                <a:lnTo>
                  <a:pt x="1523" y="23622"/>
                </a:lnTo>
                <a:lnTo>
                  <a:pt x="6857" y="22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236087" y="4590287"/>
            <a:ext cx="10668" cy="22098"/>
          </a:xfrm>
          <a:custGeom>
            <a:avLst/>
            <a:gdLst/>
            <a:ahLst/>
            <a:cxnLst/>
            <a:rect l="l" t="t" r="r" b="b"/>
            <a:pathLst>
              <a:path w="10668" h="22098">
                <a:moveTo>
                  <a:pt x="10668" y="20574"/>
                </a:moveTo>
                <a:lnTo>
                  <a:pt x="6858" y="0"/>
                </a:lnTo>
                <a:lnTo>
                  <a:pt x="0" y="3810"/>
                </a:lnTo>
                <a:lnTo>
                  <a:pt x="5334" y="22098"/>
                </a:lnTo>
                <a:lnTo>
                  <a:pt x="10668" y="2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449703" y="4656581"/>
            <a:ext cx="99060" cy="61722"/>
          </a:xfrm>
          <a:custGeom>
            <a:avLst/>
            <a:gdLst/>
            <a:ahLst/>
            <a:cxnLst/>
            <a:rect l="l" t="t" r="r" b="b"/>
            <a:pathLst>
              <a:path w="99059" h="61722">
                <a:moveTo>
                  <a:pt x="85344" y="17526"/>
                </a:moveTo>
                <a:lnTo>
                  <a:pt x="99060" y="13716"/>
                </a:lnTo>
                <a:lnTo>
                  <a:pt x="71628" y="0"/>
                </a:lnTo>
                <a:lnTo>
                  <a:pt x="49529" y="2286"/>
                </a:lnTo>
                <a:lnTo>
                  <a:pt x="27431" y="13716"/>
                </a:lnTo>
                <a:lnTo>
                  <a:pt x="8381" y="34290"/>
                </a:lnTo>
                <a:lnTo>
                  <a:pt x="0" y="61722"/>
                </a:lnTo>
                <a:lnTo>
                  <a:pt x="13716" y="48006"/>
                </a:lnTo>
                <a:lnTo>
                  <a:pt x="35814" y="24384"/>
                </a:lnTo>
                <a:lnTo>
                  <a:pt x="60198" y="17526"/>
                </a:lnTo>
                <a:lnTo>
                  <a:pt x="85344" y="17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449703" y="4668773"/>
            <a:ext cx="99060" cy="57912"/>
          </a:xfrm>
          <a:custGeom>
            <a:avLst/>
            <a:gdLst/>
            <a:ahLst/>
            <a:cxnLst/>
            <a:rect l="l" t="t" r="r" b="b"/>
            <a:pathLst>
              <a:path w="99059" h="57912">
                <a:moveTo>
                  <a:pt x="54864" y="56388"/>
                </a:moveTo>
                <a:lnTo>
                  <a:pt x="78486" y="38862"/>
                </a:lnTo>
                <a:lnTo>
                  <a:pt x="89154" y="19050"/>
                </a:lnTo>
                <a:lnTo>
                  <a:pt x="99060" y="1524"/>
                </a:lnTo>
                <a:lnTo>
                  <a:pt x="83820" y="0"/>
                </a:lnTo>
                <a:lnTo>
                  <a:pt x="75438" y="16764"/>
                </a:lnTo>
                <a:lnTo>
                  <a:pt x="67056" y="27432"/>
                </a:lnTo>
                <a:lnTo>
                  <a:pt x="49530" y="41148"/>
                </a:lnTo>
                <a:lnTo>
                  <a:pt x="25908" y="44196"/>
                </a:lnTo>
                <a:lnTo>
                  <a:pt x="13716" y="35814"/>
                </a:lnTo>
                <a:lnTo>
                  <a:pt x="5333" y="35814"/>
                </a:lnTo>
                <a:lnTo>
                  <a:pt x="0" y="49530"/>
                </a:lnTo>
                <a:lnTo>
                  <a:pt x="19050" y="57912"/>
                </a:lnTo>
                <a:lnTo>
                  <a:pt x="54864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499221" y="4674108"/>
            <a:ext cx="28955" cy="22098"/>
          </a:xfrm>
          <a:custGeom>
            <a:avLst/>
            <a:gdLst/>
            <a:ahLst/>
            <a:cxnLst/>
            <a:rect l="l" t="t" r="r" b="b"/>
            <a:pathLst>
              <a:path w="28955" h="22098">
                <a:moveTo>
                  <a:pt x="10668" y="0"/>
                </a:moveTo>
                <a:lnTo>
                  <a:pt x="0" y="6858"/>
                </a:lnTo>
                <a:lnTo>
                  <a:pt x="3810" y="15240"/>
                </a:lnTo>
                <a:lnTo>
                  <a:pt x="6858" y="19812"/>
                </a:lnTo>
                <a:lnTo>
                  <a:pt x="17526" y="22098"/>
                </a:lnTo>
                <a:lnTo>
                  <a:pt x="25908" y="11429"/>
                </a:lnTo>
                <a:lnTo>
                  <a:pt x="28956" y="6857"/>
                </a:lnTo>
                <a:lnTo>
                  <a:pt x="24384" y="0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253107" y="4529328"/>
            <a:ext cx="849630" cy="25908"/>
          </a:xfrm>
          <a:custGeom>
            <a:avLst/>
            <a:gdLst/>
            <a:ahLst/>
            <a:cxnLst/>
            <a:rect l="l" t="t" r="r" b="b"/>
            <a:pathLst>
              <a:path w="849629" h="25908">
                <a:moveTo>
                  <a:pt x="138684" y="19049"/>
                </a:moveTo>
                <a:lnTo>
                  <a:pt x="157753" y="19383"/>
                </a:lnTo>
                <a:lnTo>
                  <a:pt x="170454" y="19594"/>
                </a:lnTo>
                <a:lnTo>
                  <a:pt x="183153" y="19797"/>
                </a:lnTo>
                <a:lnTo>
                  <a:pt x="195853" y="19992"/>
                </a:lnTo>
                <a:lnTo>
                  <a:pt x="208553" y="20180"/>
                </a:lnTo>
                <a:lnTo>
                  <a:pt x="221252" y="20359"/>
                </a:lnTo>
                <a:lnTo>
                  <a:pt x="233951" y="20531"/>
                </a:lnTo>
                <a:lnTo>
                  <a:pt x="246649" y="20696"/>
                </a:lnTo>
                <a:lnTo>
                  <a:pt x="259348" y="20854"/>
                </a:lnTo>
                <a:lnTo>
                  <a:pt x="272047" y="21005"/>
                </a:lnTo>
                <a:lnTo>
                  <a:pt x="284745" y="21150"/>
                </a:lnTo>
                <a:lnTo>
                  <a:pt x="297443" y="21288"/>
                </a:lnTo>
                <a:lnTo>
                  <a:pt x="310142" y="21421"/>
                </a:lnTo>
                <a:lnTo>
                  <a:pt x="335539" y="21668"/>
                </a:lnTo>
                <a:lnTo>
                  <a:pt x="360936" y="21893"/>
                </a:lnTo>
                <a:lnTo>
                  <a:pt x="386334" y="22097"/>
                </a:lnTo>
                <a:lnTo>
                  <a:pt x="473964" y="19049"/>
                </a:lnTo>
                <a:lnTo>
                  <a:pt x="537210" y="19049"/>
                </a:lnTo>
                <a:lnTo>
                  <a:pt x="578358" y="16763"/>
                </a:lnTo>
                <a:lnTo>
                  <a:pt x="637794" y="15239"/>
                </a:lnTo>
                <a:lnTo>
                  <a:pt x="732282" y="15239"/>
                </a:lnTo>
                <a:lnTo>
                  <a:pt x="798576" y="13715"/>
                </a:lnTo>
                <a:lnTo>
                  <a:pt x="849630" y="10667"/>
                </a:lnTo>
                <a:lnTo>
                  <a:pt x="849630" y="0"/>
                </a:lnTo>
                <a:lnTo>
                  <a:pt x="812292" y="3809"/>
                </a:lnTo>
                <a:lnTo>
                  <a:pt x="768096" y="5333"/>
                </a:lnTo>
                <a:lnTo>
                  <a:pt x="714756" y="5333"/>
                </a:lnTo>
                <a:lnTo>
                  <a:pt x="675132" y="6857"/>
                </a:lnTo>
                <a:lnTo>
                  <a:pt x="611886" y="8381"/>
                </a:lnTo>
                <a:lnTo>
                  <a:pt x="519684" y="5333"/>
                </a:lnTo>
                <a:lnTo>
                  <a:pt x="442722" y="6857"/>
                </a:lnTo>
                <a:lnTo>
                  <a:pt x="362712" y="8381"/>
                </a:lnTo>
                <a:lnTo>
                  <a:pt x="294132" y="5333"/>
                </a:lnTo>
                <a:lnTo>
                  <a:pt x="227838" y="6857"/>
                </a:lnTo>
                <a:lnTo>
                  <a:pt x="186690" y="8381"/>
                </a:lnTo>
                <a:lnTo>
                  <a:pt x="130302" y="8381"/>
                </a:lnTo>
                <a:lnTo>
                  <a:pt x="82296" y="10667"/>
                </a:lnTo>
                <a:lnTo>
                  <a:pt x="0" y="12191"/>
                </a:lnTo>
                <a:lnTo>
                  <a:pt x="1524" y="25907"/>
                </a:lnTo>
                <a:lnTo>
                  <a:pt x="75438" y="25907"/>
                </a:lnTo>
                <a:lnTo>
                  <a:pt x="138684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338957" y="4515611"/>
            <a:ext cx="295656" cy="22098"/>
          </a:xfrm>
          <a:custGeom>
            <a:avLst/>
            <a:gdLst/>
            <a:ahLst/>
            <a:cxnLst/>
            <a:rect l="l" t="t" r="r" b="b"/>
            <a:pathLst>
              <a:path w="295655" h="22098">
                <a:moveTo>
                  <a:pt x="82296" y="22097"/>
                </a:moveTo>
                <a:lnTo>
                  <a:pt x="141732" y="20573"/>
                </a:lnTo>
                <a:lnTo>
                  <a:pt x="198120" y="19049"/>
                </a:lnTo>
                <a:lnTo>
                  <a:pt x="288798" y="19049"/>
                </a:lnTo>
                <a:lnTo>
                  <a:pt x="295656" y="0"/>
                </a:lnTo>
                <a:lnTo>
                  <a:pt x="225552" y="0"/>
                </a:lnTo>
                <a:lnTo>
                  <a:pt x="198120" y="2285"/>
                </a:lnTo>
                <a:lnTo>
                  <a:pt x="159258" y="2285"/>
                </a:lnTo>
                <a:lnTo>
                  <a:pt x="114300" y="9143"/>
                </a:lnTo>
                <a:lnTo>
                  <a:pt x="90678" y="10667"/>
                </a:lnTo>
                <a:lnTo>
                  <a:pt x="0" y="12191"/>
                </a:lnTo>
                <a:lnTo>
                  <a:pt x="1524" y="22097"/>
                </a:lnTo>
                <a:lnTo>
                  <a:pt x="82296" y="22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759581" y="4511039"/>
            <a:ext cx="109728" cy="19812"/>
          </a:xfrm>
          <a:custGeom>
            <a:avLst/>
            <a:gdLst/>
            <a:ahLst/>
            <a:cxnLst/>
            <a:rect l="l" t="t" r="r" b="b"/>
            <a:pathLst>
              <a:path w="109727" h="19812">
                <a:moveTo>
                  <a:pt x="96012" y="3048"/>
                </a:moveTo>
                <a:lnTo>
                  <a:pt x="46482" y="0"/>
                </a:lnTo>
                <a:lnTo>
                  <a:pt x="0" y="1524"/>
                </a:lnTo>
                <a:lnTo>
                  <a:pt x="5334" y="19812"/>
                </a:lnTo>
                <a:lnTo>
                  <a:pt x="80010" y="16764"/>
                </a:lnTo>
                <a:lnTo>
                  <a:pt x="109728" y="16764"/>
                </a:lnTo>
                <a:lnTo>
                  <a:pt x="109728" y="0"/>
                </a:lnTo>
                <a:lnTo>
                  <a:pt x="9601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240915" y="2285238"/>
            <a:ext cx="1658874" cy="3676650"/>
          </a:xfrm>
          <a:custGeom>
            <a:avLst/>
            <a:gdLst/>
            <a:ahLst/>
            <a:cxnLst/>
            <a:rect l="l" t="t" r="r" b="b"/>
            <a:pathLst>
              <a:path w="1658874" h="3676650">
                <a:moveTo>
                  <a:pt x="889254" y="3654552"/>
                </a:moveTo>
                <a:lnTo>
                  <a:pt x="749046" y="3642360"/>
                </a:lnTo>
                <a:lnTo>
                  <a:pt x="579882" y="3647694"/>
                </a:lnTo>
                <a:lnTo>
                  <a:pt x="384810" y="3640836"/>
                </a:lnTo>
                <a:lnTo>
                  <a:pt x="163068" y="3646170"/>
                </a:lnTo>
                <a:lnTo>
                  <a:pt x="36576" y="3646170"/>
                </a:lnTo>
                <a:lnTo>
                  <a:pt x="17526" y="3675126"/>
                </a:lnTo>
                <a:lnTo>
                  <a:pt x="152400" y="3675126"/>
                </a:lnTo>
                <a:lnTo>
                  <a:pt x="361188" y="3672840"/>
                </a:lnTo>
                <a:lnTo>
                  <a:pt x="499872" y="3672840"/>
                </a:lnTo>
                <a:lnTo>
                  <a:pt x="569976" y="3676650"/>
                </a:lnTo>
                <a:lnTo>
                  <a:pt x="730758" y="3675126"/>
                </a:lnTo>
                <a:lnTo>
                  <a:pt x="915162" y="3675126"/>
                </a:lnTo>
                <a:lnTo>
                  <a:pt x="1110234" y="3668267"/>
                </a:lnTo>
                <a:lnTo>
                  <a:pt x="1284732" y="3666744"/>
                </a:lnTo>
                <a:lnTo>
                  <a:pt x="1542288" y="3668267"/>
                </a:lnTo>
                <a:lnTo>
                  <a:pt x="1658874" y="3666744"/>
                </a:lnTo>
                <a:lnTo>
                  <a:pt x="1658874" y="3600450"/>
                </a:lnTo>
                <a:lnTo>
                  <a:pt x="1657350" y="3489960"/>
                </a:lnTo>
                <a:lnTo>
                  <a:pt x="1653540" y="3372612"/>
                </a:lnTo>
                <a:lnTo>
                  <a:pt x="1653540" y="3251454"/>
                </a:lnTo>
                <a:lnTo>
                  <a:pt x="1652016" y="3056382"/>
                </a:lnTo>
                <a:lnTo>
                  <a:pt x="1648968" y="2910078"/>
                </a:lnTo>
                <a:lnTo>
                  <a:pt x="1653539" y="2706624"/>
                </a:lnTo>
                <a:lnTo>
                  <a:pt x="1648968" y="2526030"/>
                </a:lnTo>
                <a:lnTo>
                  <a:pt x="1650492" y="2405634"/>
                </a:lnTo>
                <a:lnTo>
                  <a:pt x="1636776" y="2305050"/>
                </a:lnTo>
                <a:lnTo>
                  <a:pt x="1635252" y="2133600"/>
                </a:lnTo>
                <a:lnTo>
                  <a:pt x="1631442" y="2007870"/>
                </a:lnTo>
                <a:lnTo>
                  <a:pt x="1624584" y="1785366"/>
                </a:lnTo>
                <a:lnTo>
                  <a:pt x="1621536" y="1610105"/>
                </a:lnTo>
                <a:lnTo>
                  <a:pt x="1623060" y="1424939"/>
                </a:lnTo>
                <a:lnTo>
                  <a:pt x="1626108" y="1229867"/>
                </a:lnTo>
                <a:lnTo>
                  <a:pt x="1626108" y="1087373"/>
                </a:lnTo>
                <a:lnTo>
                  <a:pt x="1624584" y="931163"/>
                </a:lnTo>
                <a:lnTo>
                  <a:pt x="1624584" y="805433"/>
                </a:lnTo>
                <a:lnTo>
                  <a:pt x="1610868" y="511302"/>
                </a:lnTo>
                <a:lnTo>
                  <a:pt x="1609344" y="291845"/>
                </a:lnTo>
                <a:lnTo>
                  <a:pt x="1609344" y="137159"/>
                </a:lnTo>
                <a:lnTo>
                  <a:pt x="1600962" y="1523"/>
                </a:lnTo>
                <a:lnTo>
                  <a:pt x="1501902" y="4571"/>
                </a:lnTo>
                <a:lnTo>
                  <a:pt x="1337310" y="4571"/>
                </a:lnTo>
                <a:lnTo>
                  <a:pt x="1248156" y="8381"/>
                </a:lnTo>
                <a:lnTo>
                  <a:pt x="1085850" y="4571"/>
                </a:lnTo>
                <a:lnTo>
                  <a:pt x="922019" y="4571"/>
                </a:lnTo>
                <a:lnTo>
                  <a:pt x="820674" y="0"/>
                </a:lnTo>
                <a:lnTo>
                  <a:pt x="677418" y="4571"/>
                </a:lnTo>
                <a:lnTo>
                  <a:pt x="576834" y="3047"/>
                </a:lnTo>
                <a:lnTo>
                  <a:pt x="406908" y="11430"/>
                </a:lnTo>
                <a:lnTo>
                  <a:pt x="268986" y="18288"/>
                </a:lnTo>
                <a:lnTo>
                  <a:pt x="137160" y="15240"/>
                </a:lnTo>
                <a:lnTo>
                  <a:pt x="0" y="19812"/>
                </a:lnTo>
                <a:lnTo>
                  <a:pt x="20574" y="47244"/>
                </a:lnTo>
                <a:lnTo>
                  <a:pt x="83820" y="40386"/>
                </a:lnTo>
                <a:lnTo>
                  <a:pt x="212597" y="37338"/>
                </a:lnTo>
                <a:lnTo>
                  <a:pt x="333756" y="38862"/>
                </a:lnTo>
                <a:lnTo>
                  <a:pt x="521970" y="33527"/>
                </a:lnTo>
                <a:lnTo>
                  <a:pt x="757428" y="30479"/>
                </a:lnTo>
                <a:lnTo>
                  <a:pt x="882396" y="38861"/>
                </a:lnTo>
                <a:lnTo>
                  <a:pt x="1074420" y="37337"/>
                </a:lnTo>
                <a:lnTo>
                  <a:pt x="1175004" y="38861"/>
                </a:lnTo>
                <a:lnTo>
                  <a:pt x="1274064" y="35051"/>
                </a:lnTo>
                <a:lnTo>
                  <a:pt x="1402080" y="32003"/>
                </a:lnTo>
                <a:lnTo>
                  <a:pt x="1569720" y="28955"/>
                </a:lnTo>
                <a:lnTo>
                  <a:pt x="1578864" y="198119"/>
                </a:lnTo>
                <a:lnTo>
                  <a:pt x="1580218" y="240776"/>
                </a:lnTo>
                <a:lnTo>
                  <a:pt x="1581468" y="283437"/>
                </a:lnTo>
                <a:lnTo>
                  <a:pt x="1582625" y="326101"/>
                </a:lnTo>
                <a:lnTo>
                  <a:pt x="1583700" y="368768"/>
                </a:lnTo>
                <a:lnTo>
                  <a:pt x="1584704" y="411438"/>
                </a:lnTo>
                <a:lnTo>
                  <a:pt x="1585648" y="454111"/>
                </a:lnTo>
                <a:lnTo>
                  <a:pt x="1586543" y="496785"/>
                </a:lnTo>
                <a:lnTo>
                  <a:pt x="1587399" y="539461"/>
                </a:lnTo>
                <a:lnTo>
                  <a:pt x="1588228" y="582138"/>
                </a:lnTo>
                <a:lnTo>
                  <a:pt x="1589041" y="624816"/>
                </a:lnTo>
                <a:lnTo>
                  <a:pt x="1589848" y="667494"/>
                </a:lnTo>
                <a:lnTo>
                  <a:pt x="1590661" y="710173"/>
                </a:lnTo>
                <a:lnTo>
                  <a:pt x="1591490" y="752851"/>
                </a:lnTo>
                <a:lnTo>
                  <a:pt x="1592347" y="795528"/>
                </a:lnTo>
                <a:lnTo>
                  <a:pt x="1593242" y="838205"/>
                </a:lnTo>
                <a:lnTo>
                  <a:pt x="1594186" y="880880"/>
                </a:lnTo>
                <a:lnTo>
                  <a:pt x="1595191" y="923553"/>
                </a:lnTo>
                <a:lnTo>
                  <a:pt x="1596267" y="966225"/>
                </a:lnTo>
                <a:lnTo>
                  <a:pt x="1597425" y="1008894"/>
                </a:lnTo>
                <a:lnTo>
                  <a:pt x="1598676" y="1051559"/>
                </a:lnTo>
                <a:lnTo>
                  <a:pt x="1594104" y="1242059"/>
                </a:lnTo>
                <a:lnTo>
                  <a:pt x="1600962" y="1384553"/>
                </a:lnTo>
                <a:lnTo>
                  <a:pt x="1595628" y="1571243"/>
                </a:lnTo>
                <a:lnTo>
                  <a:pt x="1595628" y="1746504"/>
                </a:lnTo>
                <a:lnTo>
                  <a:pt x="1610868" y="1877568"/>
                </a:lnTo>
                <a:lnTo>
                  <a:pt x="1614678" y="2228850"/>
                </a:lnTo>
                <a:lnTo>
                  <a:pt x="1612392" y="2359914"/>
                </a:lnTo>
                <a:lnTo>
                  <a:pt x="1616202" y="2490978"/>
                </a:lnTo>
                <a:lnTo>
                  <a:pt x="1619250" y="2625090"/>
                </a:lnTo>
                <a:lnTo>
                  <a:pt x="1619250" y="2806446"/>
                </a:lnTo>
                <a:lnTo>
                  <a:pt x="1616202" y="2945892"/>
                </a:lnTo>
                <a:lnTo>
                  <a:pt x="1623060" y="3078480"/>
                </a:lnTo>
                <a:lnTo>
                  <a:pt x="1628394" y="3260598"/>
                </a:lnTo>
                <a:lnTo>
                  <a:pt x="1631442" y="3426714"/>
                </a:lnTo>
                <a:lnTo>
                  <a:pt x="1635252" y="3542538"/>
                </a:lnTo>
                <a:lnTo>
                  <a:pt x="1638300" y="3640836"/>
                </a:lnTo>
                <a:lnTo>
                  <a:pt x="1436370" y="3642360"/>
                </a:lnTo>
                <a:lnTo>
                  <a:pt x="1253490" y="3644646"/>
                </a:lnTo>
                <a:lnTo>
                  <a:pt x="1027938" y="3642360"/>
                </a:lnTo>
                <a:lnTo>
                  <a:pt x="889254" y="36545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240903" y="2305049"/>
            <a:ext cx="44958" cy="3655314"/>
          </a:xfrm>
          <a:custGeom>
            <a:avLst/>
            <a:gdLst/>
            <a:ahLst/>
            <a:cxnLst/>
            <a:rect l="l" t="t" r="r" b="b"/>
            <a:pathLst>
              <a:path w="44957" h="3655314">
                <a:moveTo>
                  <a:pt x="44958" y="3630930"/>
                </a:moveTo>
                <a:lnTo>
                  <a:pt x="34290" y="3585210"/>
                </a:lnTo>
                <a:lnTo>
                  <a:pt x="34290" y="3449574"/>
                </a:lnTo>
                <a:lnTo>
                  <a:pt x="32766" y="3333750"/>
                </a:lnTo>
                <a:lnTo>
                  <a:pt x="29718" y="3221736"/>
                </a:lnTo>
                <a:lnTo>
                  <a:pt x="34290" y="3124962"/>
                </a:lnTo>
                <a:lnTo>
                  <a:pt x="32766" y="2999232"/>
                </a:lnTo>
                <a:lnTo>
                  <a:pt x="29718" y="2795016"/>
                </a:lnTo>
                <a:lnTo>
                  <a:pt x="31242" y="2613660"/>
                </a:lnTo>
                <a:lnTo>
                  <a:pt x="29718" y="2490978"/>
                </a:lnTo>
                <a:lnTo>
                  <a:pt x="24384" y="2327910"/>
                </a:lnTo>
                <a:lnTo>
                  <a:pt x="25908" y="2254758"/>
                </a:lnTo>
                <a:lnTo>
                  <a:pt x="29718" y="2170176"/>
                </a:lnTo>
                <a:lnTo>
                  <a:pt x="29718" y="2025396"/>
                </a:lnTo>
                <a:lnTo>
                  <a:pt x="38100" y="1823466"/>
                </a:lnTo>
                <a:lnTo>
                  <a:pt x="34290" y="1648206"/>
                </a:lnTo>
                <a:lnTo>
                  <a:pt x="31242" y="1396746"/>
                </a:lnTo>
                <a:lnTo>
                  <a:pt x="34290" y="1303782"/>
                </a:lnTo>
                <a:lnTo>
                  <a:pt x="25908" y="1084326"/>
                </a:lnTo>
                <a:lnTo>
                  <a:pt x="31242" y="693420"/>
                </a:lnTo>
                <a:lnTo>
                  <a:pt x="31242" y="566166"/>
                </a:lnTo>
                <a:lnTo>
                  <a:pt x="29718" y="364236"/>
                </a:lnTo>
                <a:lnTo>
                  <a:pt x="27432" y="258318"/>
                </a:lnTo>
                <a:lnTo>
                  <a:pt x="20574" y="27432"/>
                </a:lnTo>
                <a:lnTo>
                  <a:pt x="34290" y="12192"/>
                </a:lnTo>
                <a:lnTo>
                  <a:pt x="12" y="4"/>
                </a:lnTo>
                <a:lnTo>
                  <a:pt x="12" y="41554"/>
                </a:lnTo>
                <a:lnTo>
                  <a:pt x="2286" y="114300"/>
                </a:lnTo>
                <a:lnTo>
                  <a:pt x="9144" y="241554"/>
                </a:lnTo>
                <a:lnTo>
                  <a:pt x="3810" y="432054"/>
                </a:lnTo>
                <a:lnTo>
                  <a:pt x="10668" y="556260"/>
                </a:lnTo>
                <a:lnTo>
                  <a:pt x="16002" y="633984"/>
                </a:lnTo>
                <a:lnTo>
                  <a:pt x="10668" y="771906"/>
                </a:lnTo>
                <a:lnTo>
                  <a:pt x="3810" y="1009650"/>
                </a:lnTo>
                <a:lnTo>
                  <a:pt x="10668" y="1121664"/>
                </a:lnTo>
                <a:lnTo>
                  <a:pt x="9144" y="1305306"/>
                </a:lnTo>
                <a:lnTo>
                  <a:pt x="9144" y="1468374"/>
                </a:lnTo>
                <a:lnTo>
                  <a:pt x="12192" y="1600962"/>
                </a:lnTo>
                <a:lnTo>
                  <a:pt x="17526" y="1782318"/>
                </a:lnTo>
                <a:lnTo>
                  <a:pt x="13716" y="1939290"/>
                </a:lnTo>
                <a:lnTo>
                  <a:pt x="17526" y="2124456"/>
                </a:lnTo>
                <a:lnTo>
                  <a:pt x="10668" y="2297430"/>
                </a:lnTo>
                <a:lnTo>
                  <a:pt x="6858" y="2606802"/>
                </a:lnTo>
                <a:lnTo>
                  <a:pt x="10668" y="2725674"/>
                </a:lnTo>
                <a:lnTo>
                  <a:pt x="3810" y="2837688"/>
                </a:lnTo>
                <a:lnTo>
                  <a:pt x="13716" y="3002280"/>
                </a:lnTo>
                <a:lnTo>
                  <a:pt x="5334" y="3176016"/>
                </a:lnTo>
                <a:lnTo>
                  <a:pt x="9144" y="3274314"/>
                </a:lnTo>
                <a:lnTo>
                  <a:pt x="6858" y="3398520"/>
                </a:lnTo>
                <a:lnTo>
                  <a:pt x="17526" y="3566922"/>
                </a:lnTo>
                <a:lnTo>
                  <a:pt x="17526" y="3655314"/>
                </a:lnTo>
                <a:lnTo>
                  <a:pt x="44958" y="3630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127109" y="2448305"/>
            <a:ext cx="528066" cy="650748"/>
          </a:xfrm>
          <a:custGeom>
            <a:avLst/>
            <a:gdLst/>
            <a:ahLst/>
            <a:cxnLst/>
            <a:rect l="l" t="t" r="r" b="b"/>
            <a:pathLst>
              <a:path w="528066" h="650748">
                <a:moveTo>
                  <a:pt x="23622" y="543305"/>
                </a:moveTo>
                <a:lnTo>
                  <a:pt x="42672" y="448055"/>
                </a:lnTo>
                <a:lnTo>
                  <a:pt x="57912" y="390905"/>
                </a:lnTo>
                <a:lnTo>
                  <a:pt x="34290" y="390905"/>
                </a:lnTo>
                <a:lnTo>
                  <a:pt x="22098" y="478535"/>
                </a:lnTo>
                <a:lnTo>
                  <a:pt x="9906" y="565403"/>
                </a:lnTo>
                <a:lnTo>
                  <a:pt x="0" y="650747"/>
                </a:lnTo>
                <a:lnTo>
                  <a:pt x="76962" y="582167"/>
                </a:lnTo>
                <a:lnTo>
                  <a:pt x="122682" y="519683"/>
                </a:lnTo>
                <a:lnTo>
                  <a:pt x="179070" y="445007"/>
                </a:lnTo>
                <a:lnTo>
                  <a:pt x="275082" y="490727"/>
                </a:lnTo>
                <a:lnTo>
                  <a:pt x="405384" y="550163"/>
                </a:lnTo>
                <a:lnTo>
                  <a:pt x="361950" y="467105"/>
                </a:lnTo>
                <a:lnTo>
                  <a:pt x="319278" y="359663"/>
                </a:lnTo>
                <a:lnTo>
                  <a:pt x="437388" y="312419"/>
                </a:lnTo>
                <a:lnTo>
                  <a:pt x="528066" y="258317"/>
                </a:lnTo>
                <a:lnTo>
                  <a:pt x="288798" y="211835"/>
                </a:lnTo>
                <a:lnTo>
                  <a:pt x="165354" y="0"/>
                </a:lnTo>
                <a:lnTo>
                  <a:pt x="74676" y="207263"/>
                </a:lnTo>
                <a:lnTo>
                  <a:pt x="90678" y="224027"/>
                </a:lnTo>
                <a:lnTo>
                  <a:pt x="124968" y="127253"/>
                </a:lnTo>
                <a:lnTo>
                  <a:pt x="165354" y="35051"/>
                </a:lnTo>
                <a:lnTo>
                  <a:pt x="280416" y="230885"/>
                </a:lnTo>
                <a:lnTo>
                  <a:pt x="348996" y="239267"/>
                </a:lnTo>
                <a:lnTo>
                  <a:pt x="480060" y="266699"/>
                </a:lnTo>
                <a:lnTo>
                  <a:pt x="435864" y="291845"/>
                </a:lnTo>
                <a:lnTo>
                  <a:pt x="361950" y="322325"/>
                </a:lnTo>
                <a:lnTo>
                  <a:pt x="297180" y="349757"/>
                </a:lnTo>
                <a:lnTo>
                  <a:pt x="324612" y="422909"/>
                </a:lnTo>
                <a:lnTo>
                  <a:pt x="374142" y="519683"/>
                </a:lnTo>
                <a:lnTo>
                  <a:pt x="323088" y="492251"/>
                </a:lnTo>
                <a:lnTo>
                  <a:pt x="249174" y="454913"/>
                </a:lnTo>
                <a:lnTo>
                  <a:pt x="169164" y="422909"/>
                </a:lnTo>
                <a:lnTo>
                  <a:pt x="131826" y="473963"/>
                </a:lnTo>
                <a:lnTo>
                  <a:pt x="78486" y="553973"/>
                </a:lnTo>
                <a:lnTo>
                  <a:pt x="20574" y="621791"/>
                </a:lnTo>
                <a:lnTo>
                  <a:pt x="23622" y="543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967863" y="2648711"/>
            <a:ext cx="249936" cy="205740"/>
          </a:xfrm>
          <a:custGeom>
            <a:avLst/>
            <a:gdLst/>
            <a:ahLst/>
            <a:cxnLst/>
            <a:rect l="l" t="t" r="r" b="b"/>
            <a:pathLst>
              <a:path w="249935" h="205739">
                <a:moveTo>
                  <a:pt x="247649" y="0"/>
                </a:moveTo>
                <a:lnTo>
                  <a:pt x="233933" y="6858"/>
                </a:lnTo>
                <a:lnTo>
                  <a:pt x="0" y="13716"/>
                </a:lnTo>
                <a:lnTo>
                  <a:pt x="193547" y="190500"/>
                </a:lnTo>
                <a:lnTo>
                  <a:pt x="208787" y="205740"/>
                </a:lnTo>
                <a:lnTo>
                  <a:pt x="217169" y="190500"/>
                </a:lnTo>
                <a:lnTo>
                  <a:pt x="44195" y="26670"/>
                </a:lnTo>
                <a:lnTo>
                  <a:pt x="249935" y="23622"/>
                </a:lnTo>
                <a:lnTo>
                  <a:pt x="247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492881" y="5547359"/>
            <a:ext cx="93725" cy="83058"/>
          </a:xfrm>
          <a:custGeom>
            <a:avLst/>
            <a:gdLst/>
            <a:ahLst/>
            <a:cxnLst/>
            <a:rect l="l" t="t" r="r" b="b"/>
            <a:pathLst>
              <a:path w="93725" h="83058">
                <a:moveTo>
                  <a:pt x="60198" y="54102"/>
                </a:moveTo>
                <a:lnTo>
                  <a:pt x="60198" y="71628"/>
                </a:lnTo>
                <a:lnTo>
                  <a:pt x="93726" y="71628"/>
                </a:lnTo>
                <a:lnTo>
                  <a:pt x="93726" y="44195"/>
                </a:lnTo>
                <a:lnTo>
                  <a:pt x="89154" y="5333"/>
                </a:lnTo>
                <a:lnTo>
                  <a:pt x="70104" y="3047"/>
                </a:lnTo>
                <a:lnTo>
                  <a:pt x="42672" y="0"/>
                </a:lnTo>
                <a:lnTo>
                  <a:pt x="15240" y="23622"/>
                </a:lnTo>
                <a:lnTo>
                  <a:pt x="3048" y="47244"/>
                </a:lnTo>
                <a:lnTo>
                  <a:pt x="0" y="67818"/>
                </a:lnTo>
                <a:lnTo>
                  <a:pt x="5334" y="83058"/>
                </a:lnTo>
                <a:lnTo>
                  <a:pt x="27432" y="81534"/>
                </a:lnTo>
                <a:lnTo>
                  <a:pt x="44196" y="67818"/>
                </a:lnTo>
                <a:lnTo>
                  <a:pt x="60198" y="541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619373" y="5545835"/>
            <a:ext cx="97536" cy="77724"/>
          </a:xfrm>
          <a:custGeom>
            <a:avLst/>
            <a:gdLst/>
            <a:ahLst/>
            <a:cxnLst/>
            <a:rect l="l" t="t" r="r" b="b"/>
            <a:pathLst>
              <a:path w="97535" h="77724">
                <a:moveTo>
                  <a:pt x="78485" y="18288"/>
                </a:moveTo>
                <a:lnTo>
                  <a:pt x="57911" y="0"/>
                </a:lnTo>
                <a:lnTo>
                  <a:pt x="34289" y="16764"/>
                </a:lnTo>
                <a:lnTo>
                  <a:pt x="5333" y="6858"/>
                </a:lnTo>
                <a:lnTo>
                  <a:pt x="0" y="26670"/>
                </a:lnTo>
                <a:lnTo>
                  <a:pt x="1523" y="69342"/>
                </a:lnTo>
                <a:lnTo>
                  <a:pt x="35813" y="73152"/>
                </a:lnTo>
                <a:lnTo>
                  <a:pt x="37337" y="54102"/>
                </a:lnTo>
                <a:lnTo>
                  <a:pt x="51053" y="64008"/>
                </a:lnTo>
                <a:lnTo>
                  <a:pt x="68579" y="77724"/>
                </a:lnTo>
                <a:lnTo>
                  <a:pt x="86867" y="77724"/>
                </a:lnTo>
                <a:lnTo>
                  <a:pt x="97535" y="73152"/>
                </a:lnTo>
                <a:lnTo>
                  <a:pt x="93725" y="52578"/>
                </a:lnTo>
                <a:lnTo>
                  <a:pt x="78485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912999" y="5102351"/>
            <a:ext cx="10667" cy="19812"/>
          </a:xfrm>
          <a:custGeom>
            <a:avLst/>
            <a:gdLst/>
            <a:ahLst/>
            <a:cxnLst/>
            <a:rect l="l" t="t" r="r" b="b"/>
            <a:pathLst>
              <a:path w="10668" h="19812">
                <a:moveTo>
                  <a:pt x="10668" y="0"/>
                </a:moveTo>
                <a:lnTo>
                  <a:pt x="0" y="19812"/>
                </a:lnTo>
                <a:lnTo>
                  <a:pt x="6858" y="19812"/>
                </a:lnTo>
                <a:lnTo>
                  <a:pt x="10668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952611" y="5033771"/>
            <a:ext cx="6858" cy="24384"/>
          </a:xfrm>
          <a:custGeom>
            <a:avLst/>
            <a:gdLst/>
            <a:ahLst/>
            <a:cxnLst/>
            <a:rect l="l" t="t" r="r" b="b"/>
            <a:pathLst>
              <a:path w="6857" h="24384">
                <a:moveTo>
                  <a:pt x="5333" y="0"/>
                </a:moveTo>
                <a:lnTo>
                  <a:pt x="0" y="24384"/>
                </a:lnTo>
                <a:lnTo>
                  <a:pt x="6857" y="24384"/>
                </a:lnTo>
                <a:lnTo>
                  <a:pt x="5333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923667" y="5076444"/>
            <a:ext cx="20574" cy="8382"/>
          </a:xfrm>
          <a:custGeom>
            <a:avLst/>
            <a:gdLst/>
            <a:ahLst/>
            <a:cxnLst/>
            <a:rect l="l" t="t" r="r" b="b"/>
            <a:pathLst>
              <a:path w="20574" h="8382">
                <a:moveTo>
                  <a:pt x="20574" y="0"/>
                </a:moveTo>
                <a:lnTo>
                  <a:pt x="0" y="5334"/>
                </a:lnTo>
                <a:lnTo>
                  <a:pt x="16764" y="8382"/>
                </a:lnTo>
                <a:lnTo>
                  <a:pt x="20574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973185" y="5010149"/>
            <a:ext cx="13716" cy="15240"/>
          </a:xfrm>
          <a:custGeom>
            <a:avLst/>
            <a:gdLst/>
            <a:ahLst/>
            <a:cxnLst/>
            <a:rect l="l" t="t" r="r" b="b"/>
            <a:pathLst>
              <a:path w="13716" h="15239">
                <a:moveTo>
                  <a:pt x="13716" y="0"/>
                </a:moveTo>
                <a:lnTo>
                  <a:pt x="0" y="8382"/>
                </a:lnTo>
                <a:lnTo>
                  <a:pt x="5334" y="15240"/>
                </a:lnTo>
                <a:lnTo>
                  <a:pt x="13716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003677" y="4957571"/>
            <a:ext cx="22098" cy="9906"/>
          </a:xfrm>
          <a:custGeom>
            <a:avLst/>
            <a:gdLst/>
            <a:ahLst/>
            <a:cxnLst/>
            <a:rect l="l" t="t" r="r" b="b"/>
            <a:pathLst>
              <a:path w="22098" h="9905">
                <a:moveTo>
                  <a:pt x="22098" y="0"/>
                </a:moveTo>
                <a:lnTo>
                  <a:pt x="0" y="3810"/>
                </a:lnTo>
                <a:lnTo>
                  <a:pt x="19050" y="9906"/>
                </a:lnTo>
                <a:lnTo>
                  <a:pt x="22098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060053" y="4891277"/>
            <a:ext cx="10667" cy="23622"/>
          </a:xfrm>
          <a:custGeom>
            <a:avLst/>
            <a:gdLst/>
            <a:ahLst/>
            <a:cxnLst/>
            <a:rect l="l" t="t" r="r" b="b"/>
            <a:pathLst>
              <a:path w="10668" h="23622">
                <a:moveTo>
                  <a:pt x="10668" y="0"/>
                </a:moveTo>
                <a:lnTo>
                  <a:pt x="0" y="22098"/>
                </a:lnTo>
                <a:lnTo>
                  <a:pt x="8382" y="23622"/>
                </a:lnTo>
                <a:lnTo>
                  <a:pt x="10668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105011" y="4892801"/>
            <a:ext cx="20574" cy="17526"/>
          </a:xfrm>
          <a:custGeom>
            <a:avLst/>
            <a:gdLst/>
            <a:ahLst/>
            <a:cxnLst/>
            <a:rect l="l" t="t" r="r" b="b"/>
            <a:pathLst>
              <a:path w="20574" h="17525">
                <a:moveTo>
                  <a:pt x="18288" y="0"/>
                </a:moveTo>
                <a:lnTo>
                  <a:pt x="0" y="17526"/>
                </a:lnTo>
                <a:lnTo>
                  <a:pt x="20574" y="12192"/>
                </a:lnTo>
                <a:lnTo>
                  <a:pt x="18288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000629" y="4986528"/>
            <a:ext cx="9906" cy="27432"/>
          </a:xfrm>
          <a:custGeom>
            <a:avLst/>
            <a:gdLst/>
            <a:ahLst/>
            <a:cxnLst/>
            <a:rect l="l" t="t" r="r" b="b"/>
            <a:pathLst>
              <a:path w="9905" h="27432">
                <a:moveTo>
                  <a:pt x="3048" y="27431"/>
                </a:moveTo>
                <a:lnTo>
                  <a:pt x="9906" y="15239"/>
                </a:lnTo>
                <a:lnTo>
                  <a:pt x="0" y="0"/>
                </a:lnTo>
                <a:lnTo>
                  <a:pt x="3048" y="27431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037955" y="4917185"/>
            <a:ext cx="23622" cy="32004"/>
          </a:xfrm>
          <a:custGeom>
            <a:avLst/>
            <a:gdLst/>
            <a:ahLst/>
            <a:cxnLst/>
            <a:rect l="l" t="t" r="r" b="b"/>
            <a:pathLst>
              <a:path w="23622" h="32003">
                <a:moveTo>
                  <a:pt x="12192" y="32003"/>
                </a:moveTo>
                <a:lnTo>
                  <a:pt x="23622" y="23621"/>
                </a:lnTo>
                <a:lnTo>
                  <a:pt x="0" y="0"/>
                </a:lnTo>
                <a:lnTo>
                  <a:pt x="12192" y="32003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135503" y="4866131"/>
            <a:ext cx="16764" cy="37338"/>
          </a:xfrm>
          <a:custGeom>
            <a:avLst/>
            <a:gdLst/>
            <a:ahLst/>
            <a:cxnLst/>
            <a:rect l="l" t="t" r="r" b="b"/>
            <a:pathLst>
              <a:path w="16764" h="37337">
                <a:moveTo>
                  <a:pt x="0" y="3048"/>
                </a:moveTo>
                <a:lnTo>
                  <a:pt x="16764" y="37338"/>
                </a:lnTo>
                <a:lnTo>
                  <a:pt x="16764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140837" y="4925567"/>
            <a:ext cx="15239" cy="41910"/>
          </a:xfrm>
          <a:custGeom>
            <a:avLst/>
            <a:gdLst/>
            <a:ahLst/>
            <a:cxnLst/>
            <a:rect l="l" t="t" r="r" b="b"/>
            <a:pathLst>
              <a:path w="15240" h="41910">
                <a:moveTo>
                  <a:pt x="15240" y="0"/>
                </a:moveTo>
                <a:lnTo>
                  <a:pt x="0" y="41910"/>
                </a:lnTo>
                <a:lnTo>
                  <a:pt x="9906" y="41910"/>
                </a:lnTo>
                <a:lnTo>
                  <a:pt x="15240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175115" y="4920233"/>
            <a:ext cx="18288" cy="15240"/>
          </a:xfrm>
          <a:custGeom>
            <a:avLst/>
            <a:gdLst/>
            <a:ahLst/>
            <a:cxnLst/>
            <a:rect l="l" t="t" r="r" b="b"/>
            <a:pathLst>
              <a:path w="18288" h="15239">
                <a:moveTo>
                  <a:pt x="8381" y="0"/>
                </a:moveTo>
                <a:lnTo>
                  <a:pt x="0" y="9906"/>
                </a:lnTo>
                <a:lnTo>
                  <a:pt x="18287" y="15240"/>
                </a:lnTo>
                <a:lnTo>
                  <a:pt x="8381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9217799" y="4918709"/>
            <a:ext cx="20574" cy="40386"/>
          </a:xfrm>
          <a:custGeom>
            <a:avLst/>
            <a:gdLst/>
            <a:ahLst/>
            <a:cxnLst/>
            <a:rect l="l" t="t" r="r" b="b"/>
            <a:pathLst>
              <a:path w="20574" h="40386">
                <a:moveTo>
                  <a:pt x="20574" y="0"/>
                </a:moveTo>
                <a:lnTo>
                  <a:pt x="0" y="3048"/>
                </a:lnTo>
                <a:lnTo>
                  <a:pt x="13716" y="40386"/>
                </a:lnTo>
                <a:lnTo>
                  <a:pt x="20574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271901" y="4884420"/>
            <a:ext cx="10667" cy="22098"/>
          </a:xfrm>
          <a:custGeom>
            <a:avLst/>
            <a:gdLst/>
            <a:ahLst/>
            <a:cxnLst/>
            <a:rect l="l" t="t" r="r" b="b"/>
            <a:pathLst>
              <a:path w="10668" h="22098">
                <a:moveTo>
                  <a:pt x="10668" y="0"/>
                </a:moveTo>
                <a:lnTo>
                  <a:pt x="0" y="19050"/>
                </a:lnTo>
                <a:lnTo>
                  <a:pt x="9144" y="22098"/>
                </a:lnTo>
                <a:lnTo>
                  <a:pt x="10668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309989" y="4920233"/>
            <a:ext cx="27432" cy="16764"/>
          </a:xfrm>
          <a:custGeom>
            <a:avLst/>
            <a:gdLst/>
            <a:ahLst/>
            <a:cxnLst/>
            <a:rect l="l" t="t" r="r" b="b"/>
            <a:pathLst>
              <a:path w="27431" h="16763">
                <a:moveTo>
                  <a:pt x="6857" y="0"/>
                </a:moveTo>
                <a:lnTo>
                  <a:pt x="0" y="8382"/>
                </a:lnTo>
                <a:lnTo>
                  <a:pt x="27431" y="16764"/>
                </a:lnTo>
                <a:lnTo>
                  <a:pt x="6857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260459" y="4950713"/>
            <a:ext cx="15240" cy="28956"/>
          </a:xfrm>
          <a:custGeom>
            <a:avLst/>
            <a:gdLst/>
            <a:ahLst/>
            <a:cxnLst/>
            <a:rect l="l" t="t" r="r" b="b"/>
            <a:pathLst>
              <a:path w="15240" h="28955">
                <a:moveTo>
                  <a:pt x="15240" y="19050"/>
                </a:moveTo>
                <a:lnTo>
                  <a:pt x="0" y="0"/>
                </a:lnTo>
                <a:lnTo>
                  <a:pt x="9906" y="28956"/>
                </a:lnTo>
                <a:lnTo>
                  <a:pt x="15240" y="1905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275711" y="5010149"/>
            <a:ext cx="13716" cy="23622"/>
          </a:xfrm>
          <a:custGeom>
            <a:avLst/>
            <a:gdLst/>
            <a:ahLst/>
            <a:cxnLst/>
            <a:rect l="l" t="t" r="r" b="b"/>
            <a:pathLst>
              <a:path w="13716" h="23622">
                <a:moveTo>
                  <a:pt x="13716" y="15239"/>
                </a:moveTo>
                <a:lnTo>
                  <a:pt x="0" y="0"/>
                </a:lnTo>
                <a:lnTo>
                  <a:pt x="1524" y="23621"/>
                </a:lnTo>
                <a:lnTo>
                  <a:pt x="13716" y="15239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179699" y="4969763"/>
            <a:ext cx="10668" cy="38862"/>
          </a:xfrm>
          <a:custGeom>
            <a:avLst/>
            <a:gdLst/>
            <a:ahLst/>
            <a:cxnLst/>
            <a:rect l="l" t="t" r="r" b="b"/>
            <a:pathLst>
              <a:path w="10668" h="38862">
                <a:moveTo>
                  <a:pt x="9144" y="0"/>
                </a:moveTo>
                <a:lnTo>
                  <a:pt x="0" y="3048"/>
                </a:lnTo>
                <a:lnTo>
                  <a:pt x="10668" y="38862"/>
                </a:lnTo>
                <a:lnTo>
                  <a:pt x="9144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145397" y="5007102"/>
            <a:ext cx="12191" cy="47244"/>
          </a:xfrm>
          <a:custGeom>
            <a:avLst/>
            <a:gdLst/>
            <a:ahLst/>
            <a:cxnLst/>
            <a:rect l="l" t="t" r="r" b="b"/>
            <a:pathLst>
              <a:path w="12192" h="47244">
                <a:moveTo>
                  <a:pt x="12192" y="6857"/>
                </a:moveTo>
                <a:lnTo>
                  <a:pt x="2286" y="0"/>
                </a:lnTo>
                <a:lnTo>
                  <a:pt x="0" y="47243"/>
                </a:lnTo>
                <a:lnTo>
                  <a:pt x="12192" y="6857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227705" y="4979669"/>
            <a:ext cx="15240" cy="12192"/>
          </a:xfrm>
          <a:custGeom>
            <a:avLst/>
            <a:gdLst/>
            <a:ahLst/>
            <a:cxnLst/>
            <a:rect l="l" t="t" r="r" b="b"/>
            <a:pathLst>
              <a:path w="15240" h="12191">
                <a:moveTo>
                  <a:pt x="15240" y="6858"/>
                </a:moveTo>
                <a:lnTo>
                  <a:pt x="0" y="0"/>
                </a:lnTo>
                <a:lnTo>
                  <a:pt x="6858" y="12192"/>
                </a:lnTo>
                <a:lnTo>
                  <a:pt x="15240" y="6858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198749" y="5029199"/>
            <a:ext cx="15240" cy="32004"/>
          </a:xfrm>
          <a:custGeom>
            <a:avLst/>
            <a:gdLst/>
            <a:ahLst/>
            <a:cxnLst/>
            <a:rect l="l" t="t" r="r" b="b"/>
            <a:pathLst>
              <a:path w="15240" h="32003">
                <a:moveTo>
                  <a:pt x="12192" y="0"/>
                </a:moveTo>
                <a:lnTo>
                  <a:pt x="0" y="0"/>
                </a:lnTo>
                <a:lnTo>
                  <a:pt x="15240" y="32004"/>
                </a:lnTo>
                <a:lnTo>
                  <a:pt x="12192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290939" y="5058155"/>
            <a:ext cx="6858" cy="35052"/>
          </a:xfrm>
          <a:custGeom>
            <a:avLst/>
            <a:gdLst/>
            <a:ahLst/>
            <a:cxnLst/>
            <a:rect l="l" t="t" r="r" b="b"/>
            <a:pathLst>
              <a:path w="6857" h="35051">
                <a:moveTo>
                  <a:pt x="0" y="0"/>
                </a:moveTo>
                <a:lnTo>
                  <a:pt x="0" y="35052"/>
                </a:lnTo>
                <a:lnTo>
                  <a:pt x="6858" y="32004"/>
                </a:lnTo>
                <a:lnTo>
                  <a:pt x="0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278759" y="5124449"/>
            <a:ext cx="32766" cy="6858"/>
          </a:xfrm>
          <a:custGeom>
            <a:avLst/>
            <a:gdLst/>
            <a:ahLst/>
            <a:cxnLst/>
            <a:rect l="l" t="t" r="r" b="b"/>
            <a:pathLst>
              <a:path w="32766" h="6858">
                <a:moveTo>
                  <a:pt x="32766" y="0"/>
                </a:moveTo>
                <a:lnTo>
                  <a:pt x="0" y="3048"/>
                </a:lnTo>
                <a:lnTo>
                  <a:pt x="32766" y="6858"/>
                </a:lnTo>
                <a:lnTo>
                  <a:pt x="32766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380093" y="5033771"/>
            <a:ext cx="27432" cy="28955"/>
          </a:xfrm>
          <a:custGeom>
            <a:avLst/>
            <a:gdLst/>
            <a:ahLst/>
            <a:cxnLst/>
            <a:rect l="l" t="t" r="r" b="b"/>
            <a:pathLst>
              <a:path w="27431" h="28955">
                <a:moveTo>
                  <a:pt x="27431" y="17525"/>
                </a:moveTo>
                <a:lnTo>
                  <a:pt x="0" y="0"/>
                </a:lnTo>
                <a:lnTo>
                  <a:pt x="19049" y="28955"/>
                </a:lnTo>
                <a:lnTo>
                  <a:pt x="27431" y="17525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407537" y="5091683"/>
            <a:ext cx="30480" cy="10668"/>
          </a:xfrm>
          <a:custGeom>
            <a:avLst/>
            <a:gdLst/>
            <a:ahLst/>
            <a:cxnLst/>
            <a:rect l="l" t="t" r="r" b="b"/>
            <a:pathLst>
              <a:path w="30479" h="10667">
                <a:moveTo>
                  <a:pt x="30479" y="0"/>
                </a:moveTo>
                <a:lnTo>
                  <a:pt x="0" y="1524"/>
                </a:lnTo>
                <a:lnTo>
                  <a:pt x="1523" y="10668"/>
                </a:lnTo>
                <a:lnTo>
                  <a:pt x="30479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383141" y="5163311"/>
            <a:ext cx="25908" cy="8382"/>
          </a:xfrm>
          <a:custGeom>
            <a:avLst/>
            <a:gdLst/>
            <a:ahLst/>
            <a:cxnLst/>
            <a:rect l="l" t="t" r="r" b="b"/>
            <a:pathLst>
              <a:path w="25907" h="8382">
                <a:moveTo>
                  <a:pt x="25907" y="0"/>
                </a:moveTo>
                <a:lnTo>
                  <a:pt x="0" y="0"/>
                </a:lnTo>
                <a:lnTo>
                  <a:pt x="24383" y="8382"/>
                </a:lnTo>
                <a:lnTo>
                  <a:pt x="25907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358007" y="5177027"/>
            <a:ext cx="27431" cy="8382"/>
          </a:xfrm>
          <a:custGeom>
            <a:avLst/>
            <a:gdLst/>
            <a:ahLst/>
            <a:cxnLst/>
            <a:rect l="l" t="t" r="r" b="b"/>
            <a:pathLst>
              <a:path w="27431" h="8382">
                <a:moveTo>
                  <a:pt x="3048" y="0"/>
                </a:moveTo>
                <a:lnTo>
                  <a:pt x="0" y="8382"/>
                </a:lnTo>
                <a:lnTo>
                  <a:pt x="27432" y="8381"/>
                </a:lnTo>
                <a:lnTo>
                  <a:pt x="3048" y="0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217787" y="5131308"/>
            <a:ext cx="37338" cy="18288"/>
          </a:xfrm>
          <a:custGeom>
            <a:avLst/>
            <a:gdLst/>
            <a:ahLst/>
            <a:cxnLst/>
            <a:rect l="l" t="t" r="r" b="b"/>
            <a:pathLst>
              <a:path w="37338" h="18287">
                <a:moveTo>
                  <a:pt x="37338" y="15239"/>
                </a:moveTo>
                <a:lnTo>
                  <a:pt x="30480" y="0"/>
                </a:lnTo>
                <a:lnTo>
                  <a:pt x="0" y="18287"/>
                </a:lnTo>
                <a:lnTo>
                  <a:pt x="37338" y="15239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239897" y="5069585"/>
            <a:ext cx="25908" cy="15240"/>
          </a:xfrm>
          <a:custGeom>
            <a:avLst/>
            <a:gdLst/>
            <a:ahLst/>
            <a:cxnLst/>
            <a:rect l="l" t="t" r="r" b="b"/>
            <a:pathLst>
              <a:path w="25907" h="15239">
                <a:moveTo>
                  <a:pt x="22098" y="15239"/>
                </a:moveTo>
                <a:lnTo>
                  <a:pt x="25908" y="0"/>
                </a:lnTo>
                <a:lnTo>
                  <a:pt x="0" y="15239"/>
                </a:lnTo>
                <a:lnTo>
                  <a:pt x="22098" y="15239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128645" y="5149595"/>
            <a:ext cx="32766" cy="13716"/>
          </a:xfrm>
          <a:custGeom>
            <a:avLst/>
            <a:gdLst/>
            <a:ahLst/>
            <a:cxnLst/>
            <a:rect l="l" t="t" r="r" b="b"/>
            <a:pathLst>
              <a:path w="32766" h="13715">
                <a:moveTo>
                  <a:pt x="0" y="13716"/>
                </a:moveTo>
                <a:lnTo>
                  <a:pt x="32766" y="0"/>
                </a:lnTo>
                <a:lnTo>
                  <a:pt x="0" y="1524"/>
                </a:lnTo>
                <a:lnTo>
                  <a:pt x="0" y="13716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162935" y="5083301"/>
            <a:ext cx="37338" cy="28955"/>
          </a:xfrm>
          <a:custGeom>
            <a:avLst/>
            <a:gdLst/>
            <a:ahLst/>
            <a:cxnLst/>
            <a:rect l="l" t="t" r="r" b="b"/>
            <a:pathLst>
              <a:path w="37338" h="28955">
                <a:moveTo>
                  <a:pt x="37338" y="16763"/>
                </a:moveTo>
                <a:lnTo>
                  <a:pt x="0" y="0"/>
                </a:lnTo>
                <a:lnTo>
                  <a:pt x="25908" y="28955"/>
                </a:lnTo>
                <a:lnTo>
                  <a:pt x="37338" y="16763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263507" y="3620261"/>
            <a:ext cx="28956" cy="22098"/>
          </a:xfrm>
          <a:custGeom>
            <a:avLst/>
            <a:gdLst/>
            <a:ahLst/>
            <a:cxnLst/>
            <a:rect l="l" t="t" r="r" b="b"/>
            <a:pathLst>
              <a:path w="28955" h="22098">
                <a:moveTo>
                  <a:pt x="13716" y="6858"/>
                </a:moveTo>
                <a:lnTo>
                  <a:pt x="12192" y="0"/>
                </a:lnTo>
                <a:lnTo>
                  <a:pt x="2286" y="0"/>
                </a:lnTo>
                <a:lnTo>
                  <a:pt x="0" y="6858"/>
                </a:lnTo>
                <a:lnTo>
                  <a:pt x="6858" y="22098"/>
                </a:lnTo>
                <a:lnTo>
                  <a:pt x="20574" y="19050"/>
                </a:lnTo>
                <a:lnTo>
                  <a:pt x="28956" y="6858"/>
                </a:lnTo>
                <a:lnTo>
                  <a:pt x="24384" y="1524"/>
                </a:lnTo>
                <a:lnTo>
                  <a:pt x="15240" y="1524"/>
                </a:lnTo>
                <a:lnTo>
                  <a:pt x="13716" y="6858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213989" y="3574541"/>
            <a:ext cx="22097" cy="22098"/>
          </a:xfrm>
          <a:custGeom>
            <a:avLst/>
            <a:gdLst/>
            <a:ahLst/>
            <a:cxnLst/>
            <a:rect l="l" t="t" r="r" b="b"/>
            <a:pathLst>
              <a:path w="22098" h="22098">
                <a:moveTo>
                  <a:pt x="10668" y="9905"/>
                </a:moveTo>
                <a:lnTo>
                  <a:pt x="5334" y="6857"/>
                </a:lnTo>
                <a:lnTo>
                  <a:pt x="0" y="12191"/>
                </a:lnTo>
                <a:lnTo>
                  <a:pt x="3810" y="16763"/>
                </a:lnTo>
                <a:lnTo>
                  <a:pt x="17526" y="22097"/>
                </a:lnTo>
                <a:lnTo>
                  <a:pt x="22098" y="9905"/>
                </a:lnTo>
                <a:lnTo>
                  <a:pt x="19050" y="0"/>
                </a:lnTo>
                <a:lnTo>
                  <a:pt x="13716" y="0"/>
                </a:lnTo>
                <a:lnTo>
                  <a:pt x="10668" y="3047"/>
                </a:lnTo>
                <a:lnTo>
                  <a:pt x="10668" y="9905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369437" y="3688079"/>
            <a:ext cx="20574" cy="20574"/>
          </a:xfrm>
          <a:custGeom>
            <a:avLst/>
            <a:gdLst/>
            <a:ahLst/>
            <a:cxnLst/>
            <a:rect l="l" t="t" r="r" b="b"/>
            <a:pathLst>
              <a:path w="20574" h="20574">
                <a:moveTo>
                  <a:pt x="9144" y="10667"/>
                </a:moveTo>
                <a:lnTo>
                  <a:pt x="10668" y="5333"/>
                </a:lnTo>
                <a:lnTo>
                  <a:pt x="5334" y="0"/>
                </a:lnTo>
                <a:lnTo>
                  <a:pt x="0" y="5333"/>
                </a:lnTo>
                <a:lnTo>
                  <a:pt x="0" y="19049"/>
                </a:lnTo>
                <a:lnTo>
                  <a:pt x="10668" y="20573"/>
                </a:lnTo>
                <a:lnTo>
                  <a:pt x="20574" y="16001"/>
                </a:lnTo>
                <a:lnTo>
                  <a:pt x="20574" y="12191"/>
                </a:lnTo>
                <a:lnTo>
                  <a:pt x="13716" y="9143"/>
                </a:lnTo>
                <a:lnTo>
                  <a:pt x="9144" y="10667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162935" y="3705605"/>
            <a:ext cx="22098" cy="22097"/>
          </a:xfrm>
          <a:custGeom>
            <a:avLst/>
            <a:gdLst/>
            <a:ahLst/>
            <a:cxnLst/>
            <a:rect l="l" t="t" r="r" b="b"/>
            <a:pathLst>
              <a:path w="22098" h="22098">
                <a:moveTo>
                  <a:pt x="9905" y="11429"/>
                </a:moveTo>
                <a:lnTo>
                  <a:pt x="12191" y="4571"/>
                </a:lnTo>
                <a:lnTo>
                  <a:pt x="6857" y="0"/>
                </a:lnTo>
                <a:lnTo>
                  <a:pt x="1523" y="4571"/>
                </a:lnTo>
                <a:lnTo>
                  <a:pt x="0" y="19811"/>
                </a:lnTo>
                <a:lnTo>
                  <a:pt x="12191" y="22097"/>
                </a:lnTo>
                <a:lnTo>
                  <a:pt x="22097" y="16763"/>
                </a:lnTo>
                <a:lnTo>
                  <a:pt x="20573" y="11429"/>
                </a:lnTo>
                <a:lnTo>
                  <a:pt x="15239" y="8381"/>
                </a:lnTo>
                <a:lnTo>
                  <a:pt x="9905" y="11429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188843" y="3637787"/>
            <a:ext cx="18288" cy="16763"/>
          </a:xfrm>
          <a:custGeom>
            <a:avLst/>
            <a:gdLst/>
            <a:ahLst/>
            <a:cxnLst/>
            <a:rect l="l" t="t" r="r" b="b"/>
            <a:pathLst>
              <a:path w="18288" h="16763">
                <a:moveTo>
                  <a:pt x="8381" y="6096"/>
                </a:moveTo>
                <a:lnTo>
                  <a:pt x="8381" y="1524"/>
                </a:lnTo>
                <a:lnTo>
                  <a:pt x="1523" y="0"/>
                </a:lnTo>
                <a:lnTo>
                  <a:pt x="0" y="6096"/>
                </a:lnTo>
                <a:lnTo>
                  <a:pt x="4571" y="16764"/>
                </a:lnTo>
                <a:lnTo>
                  <a:pt x="12953" y="15240"/>
                </a:lnTo>
                <a:lnTo>
                  <a:pt x="18287" y="6096"/>
                </a:lnTo>
                <a:lnTo>
                  <a:pt x="16763" y="3048"/>
                </a:lnTo>
                <a:lnTo>
                  <a:pt x="11429" y="3048"/>
                </a:lnTo>
                <a:lnTo>
                  <a:pt x="8381" y="6096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421241" y="3432047"/>
            <a:ext cx="18288" cy="18288"/>
          </a:xfrm>
          <a:custGeom>
            <a:avLst/>
            <a:gdLst/>
            <a:ahLst/>
            <a:cxnLst/>
            <a:rect l="l" t="t" r="r" b="b"/>
            <a:pathLst>
              <a:path w="18288" h="18287">
                <a:moveTo>
                  <a:pt x="6857" y="11429"/>
                </a:moveTo>
                <a:lnTo>
                  <a:pt x="1523" y="15239"/>
                </a:lnTo>
                <a:lnTo>
                  <a:pt x="3047" y="18287"/>
                </a:lnTo>
                <a:lnTo>
                  <a:pt x="9905" y="18287"/>
                </a:lnTo>
                <a:lnTo>
                  <a:pt x="18287" y="11429"/>
                </a:lnTo>
                <a:lnTo>
                  <a:pt x="11429" y="3047"/>
                </a:lnTo>
                <a:lnTo>
                  <a:pt x="3047" y="0"/>
                </a:lnTo>
                <a:lnTo>
                  <a:pt x="0" y="4571"/>
                </a:lnTo>
                <a:lnTo>
                  <a:pt x="1523" y="9905"/>
                </a:lnTo>
                <a:lnTo>
                  <a:pt x="6857" y="11429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330575" y="3620261"/>
            <a:ext cx="32004" cy="27432"/>
          </a:xfrm>
          <a:custGeom>
            <a:avLst/>
            <a:gdLst/>
            <a:ahLst/>
            <a:cxnLst/>
            <a:rect l="l" t="t" r="r" b="b"/>
            <a:pathLst>
              <a:path w="32003" h="27432">
                <a:moveTo>
                  <a:pt x="15240" y="12191"/>
                </a:moveTo>
                <a:lnTo>
                  <a:pt x="9906" y="1523"/>
                </a:lnTo>
                <a:lnTo>
                  <a:pt x="6858" y="0"/>
                </a:lnTo>
                <a:lnTo>
                  <a:pt x="1524" y="1523"/>
                </a:lnTo>
                <a:lnTo>
                  <a:pt x="0" y="6857"/>
                </a:lnTo>
                <a:lnTo>
                  <a:pt x="1524" y="12191"/>
                </a:lnTo>
                <a:lnTo>
                  <a:pt x="1524" y="27431"/>
                </a:lnTo>
                <a:lnTo>
                  <a:pt x="9906" y="25907"/>
                </a:lnTo>
                <a:lnTo>
                  <a:pt x="22098" y="23621"/>
                </a:lnTo>
                <a:lnTo>
                  <a:pt x="30480" y="22097"/>
                </a:lnTo>
                <a:lnTo>
                  <a:pt x="32004" y="17525"/>
                </a:lnTo>
                <a:lnTo>
                  <a:pt x="28956" y="10667"/>
                </a:lnTo>
                <a:lnTo>
                  <a:pt x="23622" y="8381"/>
                </a:lnTo>
                <a:lnTo>
                  <a:pt x="15240" y="12191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116453" y="3268979"/>
            <a:ext cx="20574" cy="19812"/>
          </a:xfrm>
          <a:custGeom>
            <a:avLst/>
            <a:gdLst/>
            <a:ahLst/>
            <a:cxnLst/>
            <a:rect l="l" t="t" r="r" b="b"/>
            <a:pathLst>
              <a:path w="20574" h="19812">
                <a:moveTo>
                  <a:pt x="9144" y="9905"/>
                </a:moveTo>
                <a:lnTo>
                  <a:pt x="3810" y="6857"/>
                </a:lnTo>
                <a:lnTo>
                  <a:pt x="0" y="11429"/>
                </a:lnTo>
                <a:lnTo>
                  <a:pt x="2286" y="16763"/>
                </a:lnTo>
                <a:lnTo>
                  <a:pt x="15240" y="19811"/>
                </a:lnTo>
                <a:lnTo>
                  <a:pt x="20574" y="11429"/>
                </a:lnTo>
                <a:lnTo>
                  <a:pt x="19050" y="0"/>
                </a:lnTo>
                <a:lnTo>
                  <a:pt x="13716" y="0"/>
                </a:lnTo>
                <a:lnTo>
                  <a:pt x="9144" y="4571"/>
                </a:lnTo>
                <a:lnTo>
                  <a:pt x="9144" y="9905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159125" y="3406139"/>
            <a:ext cx="24384" cy="19050"/>
          </a:xfrm>
          <a:custGeom>
            <a:avLst/>
            <a:gdLst/>
            <a:ahLst/>
            <a:cxnLst/>
            <a:rect l="l" t="t" r="r" b="b"/>
            <a:pathLst>
              <a:path w="24383" h="19050">
                <a:moveTo>
                  <a:pt x="10668" y="6858"/>
                </a:moveTo>
                <a:lnTo>
                  <a:pt x="10668" y="2286"/>
                </a:lnTo>
                <a:lnTo>
                  <a:pt x="5334" y="0"/>
                </a:lnTo>
                <a:lnTo>
                  <a:pt x="0" y="5334"/>
                </a:lnTo>
                <a:lnTo>
                  <a:pt x="2286" y="19050"/>
                </a:lnTo>
                <a:lnTo>
                  <a:pt x="13716" y="19050"/>
                </a:lnTo>
                <a:lnTo>
                  <a:pt x="24384" y="10668"/>
                </a:lnTo>
                <a:lnTo>
                  <a:pt x="20574" y="6858"/>
                </a:lnTo>
                <a:lnTo>
                  <a:pt x="16002" y="5334"/>
                </a:lnTo>
                <a:lnTo>
                  <a:pt x="10668" y="6858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191891" y="3494531"/>
            <a:ext cx="15240" cy="12192"/>
          </a:xfrm>
          <a:custGeom>
            <a:avLst/>
            <a:gdLst/>
            <a:ahLst/>
            <a:cxnLst/>
            <a:rect l="l" t="t" r="r" b="b"/>
            <a:pathLst>
              <a:path w="15240" h="12191">
                <a:moveTo>
                  <a:pt x="6857" y="5334"/>
                </a:moveTo>
                <a:lnTo>
                  <a:pt x="6857" y="1524"/>
                </a:lnTo>
                <a:lnTo>
                  <a:pt x="3809" y="0"/>
                </a:lnTo>
                <a:lnTo>
                  <a:pt x="0" y="1524"/>
                </a:lnTo>
                <a:lnTo>
                  <a:pt x="1523" y="12192"/>
                </a:lnTo>
                <a:lnTo>
                  <a:pt x="8381" y="12192"/>
                </a:lnTo>
                <a:lnTo>
                  <a:pt x="15239" y="6858"/>
                </a:lnTo>
                <a:lnTo>
                  <a:pt x="13715" y="3810"/>
                </a:lnTo>
                <a:lnTo>
                  <a:pt x="8381" y="1524"/>
                </a:lnTo>
                <a:lnTo>
                  <a:pt x="6857" y="5334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492869" y="3324605"/>
            <a:ext cx="15240" cy="13716"/>
          </a:xfrm>
          <a:custGeom>
            <a:avLst/>
            <a:gdLst/>
            <a:ahLst/>
            <a:cxnLst/>
            <a:rect l="l" t="t" r="r" b="b"/>
            <a:pathLst>
              <a:path w="15240" h="13715">
                <a:moveTo>
                  <a:pt x="6857" y="6858"/>
                </a:moveTo>
                <a:lnTo>
                  <a:pt x="6857" y="1524"/>
                </a:lnTo>
                <a:lnTo>
                  <a:pt x="1523" y="0"/>
                </a:lnTo>
                <a:lnTo>
                  <a:pt x="0" y="3810"/>
                </a:lnTo>
                <a:lnTo>
                  <a:pt x="0" y="13716"/>
                </a:lnTo>
                <a:lnTo>
                  <a:pt x="8381" y="13716"/>
                </a:lnTo>
                <a:lnTo>
                  <a:pt x="15239" y="8382"/>
                </a:lnTo>
                <a:lnTo>
                  <a:pt x="13715" y="5334"/>
                </a:lnTo>
                <a:lnTo>
                  <a:pt x="9905" y="3810"/>
                </a:lnTo>
                <a:lnTo>
                  <a:pt x="6857" y="6858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542411" y="3251454"/>
            <a:ext cx="15240" cy="17526"/>
          </a:xfrm>
          <a:custGeom>
            <a:avLst/>
            <a:gdLst/>
            <a:ahLst/>
            <a:cxnLst/>
            <a:rect l="l" t="t" r="r" b="b"/>
            <a:pathLst>
              <a:path w="15240" h="17525">
                <a:moveTo>
                  <a:pt x="6857" y="10667"/>
                </a:moveTo>
                <a:lnTo>
                  <a:pt x="1523" y="10667"/>
                </a:lnTo>
                <a:lnTo>
                  <a:pt x="0" y="15239"/>
                </a:lnTo>
                <a:lnTo>
                  <a:pt x="5333" y="17525"/>
                </a:lnTo>
                <a:lnTo>
                  <a:pt x="15239" y="15239"/>
                </a:lnTo>
                <a:lnTo>
                  <a:pt x="13715" y="6857"/>
                </a:lnTo>
                <a:lnTo>
                  <a:pt x="6857" y="0"/>
                </a:lnTo>
                <a:lnTo>
                  <a:pt x="3809" y="3809"/>
                </a:lnTo>
                <a:lnTo>
                  <a:pt x="3809" y="6857"/>
                </a:lnTo>
                <a:lnTo>
                  <a:pt x="6857" y="10667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9421241" y="3432047"/>
            <a:ext cx="18288" cy="18288"/>
          </a:xfrm>
          <a:custGeom>
            <a:avLst/>
            <a:gdLst/>
            <a:ahLst/>
            <a:cxnLst/>
            <a:rect l="l" t="t" r="r" b="b"/>
            <a:pathLst>
              <a:path w="18288" h="18287">
                <a:moveTo>
                  <a:pt x="6857" y="11429"/>
                </a:moveTo>
                <a:lnTo>
                  <a:pt x="1523" y="15239"/>
                </a:lnTo>
                <a:lnTo>
                  <a:pt x="3047" y="18287"/>
                </a:lnTo>
                <a:lnTo>
                  <a:pt x="9905" y="18287"/>
                </a:lnTo>
                <a:lnTo>
                  <a:pt x="18287" y="11429"/>
                </a:lnTo>
                <a:lnTo>
                  <a:pt x="11429" y="3047"/>
                </a:lnTo>
                <a:lnTo>
                  <a:pt x="3047" y="0"/>
                </a:lnTo>
                <a:lnTo>
                  <a:pt x="0" y="4571"/>
                </a:lnTo>
                <a:lnTo>
                  <a:pt x="1523" y="9905"/>
                </a:lnTo>
                <a:lnTo>
                  <a:pt x="6857" y="11429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388487" y="3734561"/>
            <a:ext cx="17526" cy="18288"/>
          </a:xfrm>
          <a:custGeom>
            <a:avLst/>
            <a:gdLst/>
            <a:ahLst/>
            <a:cxnLst/>
            <a:rect l="l" t="t" r="r" b="b"/>
            <a:pathLst>
              <a:path w="17525" h="18287">
                <a:moveTo>
                  <a:pt x="5333" y="11429"/>
                </a:moveTo>
                <a:lnTo>
                  <a:pt x="1523" y="12953"/>
                </a:lnTo>
                <a:lnTo>
                  <a:pt x="1523" y="18287"/>
                </a:lnTo>
                <a:lnTo>
                  <a:pt x="8381" y="18287"/>
                </a:lnTo>
                <a:lnTo>
                  <a:pt x="17525" y="11429"/>
                </a:lnTo>
                <a:lnTo>
                  <a:pt x="12191" y="3047"/>
                </a:lnTo>
                <a:lnTo>
                  <a:pt x="1523" y="0"/>
                </a:lnTo>
                <a:lnTo>
                  <a:pt x="0" y="4571"/>
                </a:lnTo>
                <a:lnTo>
                  <a:pt x="1523" y="9905"/>
                </a:lnTo>
                <a:lnTo>
                  <a:pt x="5333" y="11429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329039" y="3576066"/>
            <a:ext cx="18288" cy="20574"/>
          </a:xfrm>
          <a:custGeom>
            <a:avLst/>
            <a:gdLst/>
            <a:ahLst/>
            <a:cxnLst/>
            <a:rect l="l" t="t" r="r" b="b"/>
            <a:pathLst>
              <a:path w="18288" h="20574">
                <a:moveTo>
                  <a:pt x="6857" y="10667"/>
                </a:moveTo>
                <a:lnTo>
                  <a:pt x="1523" y="13715"/>
                </a:lnTo>
                <a:lnTo>
                  <a:pt x="3047" y="20573"/>
                </a:lnTo>
                <a:lnTo>
                  <a:pt x="9905" y="19049"/>
                </a:lnTo>
                <a:lnTo>
                  <a:pt x="18287" y="10667"/>
                </a:lnTo>
                <a:lnTo>
                  <a:pt x="11429" y="1523"/>
                </a:lnTo>
                <a:lnTo>
                  <a:pt x="3047" y="0"/>
                </a:lnTo>
                <a:lnTo>
                  <a:pt x="0" y="3809"/>
                </a:lnTo>
                <a:lnTo>
                  <a:pt x="1523" y="8381"/>
                </a:lnTo>
                <a:lnTo>
                  <a:pt x="6857" y="10667"/>
                </a:lnTo>
                <a:close/>
              </a:path>
            </a:pathLst>
          </a:custGeom>
          <a:solidFill>
            <a:srgbClr val="C274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353691" y="3904487"/>
            <a:ext cx="73914" cy="81534"/>
          </a:xfrm>
          <a:custGeom>
            <a:avLst/>
            <a:gdLst/>
            <a:ahLst/>
            <a:cxnLst/>
            <a:rect l="l" t="t" r="r" b="b"/>
            <a:pathLst>
              <a:path w="73914" h="81534">
                <a:moveTo>
                  <a:pt x="24384" y="52577"/>
                </a:moveTo>
                <a:lnTo>
                  <a:pt x="29718" y="81533"/>
                </a:lnTo>
                <a:lnTo>
                  <a:pt x="46482" y="52577"/>
                </a:lnTo>
                <a:lnTo>
                  <a:pt x="73914" y="59435"/>
                </a:lnTo>
                <a:lnTo>
                  <a:pt x="54864" y="38861"/>
                </a:lnTo>
                <a:lnTo>
                  <a:pt x="67056" y="15239"/>
                </a:lnTo>
                <a:lnTo>
                  <a:pt x="38100" y="22097"/>
                </a:lnTo>
                <a:lnTo>
                  <a:pt x="17526" y="0"/>
                </a:lnTo>
                <a:lnTo>
                  <a:pt x="20574" y="32003"/>
                </a:lnTo>
                <a:lnTo>
                  <a:pt x="0" y="47243"/>
                </a:lnTo>
                <a:lnTo>
                  <a:pt x="24384" y="52577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512949" y="3831335"/>
            <a:ext cx="71628" cy="83057"/>
          </a:xfrm>
          <a:custGeom>
            <a:avLst/>
            <a:gdLst/>
            <a:ahLst/>
            <a:cxnLst/>
            <a:rect l="l" t="t" r="r" b="b"/>
            <a:pathLst>
              <a:path w="71627" h="83058">
                <a:moveTo>
                  <a:pt x="49529" y="55625"/>
                </a:moveTo>
                <a:lnTo>
                  <a:pt x="71627" y="41909"/>
                </a:lnTo>
                <a:lnTo>
                  <a:pt x="44957" y="32003"/>
                </a:lnTo>
                <a:lnTo>
                  <a:pt x="41147" y="0"/>
                </a:lnTo>
                <a:lnTo>
                  <a:pt x="24383" y="30479"/>
                </a:lnTo>
                <a:lnTo>
                  <a:pt x="0" y="28955"/>
                </a:lnTo>
                <a:lnTo>
                  <a:pt x="17525" y="47243"/>
                </a:lnTo>
                <a:lnTo>
                  <a:pt x="3809" y="74675"/>
                </a:lnTo>
                <a:lnTo>
                  <a:pt x="34289" y="59435"/>
                </a:lnTo>
                <a:lnTo>
                  <a:pt x="51053" y="83057"/>
                </a:lnTo>
                <a:lnTo>
                  <a:pt x="49529" y="55625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602103" y="3950207"/>
            <a:ext cx="51054" cy="48768"/>
          </a:xfrm>
          <a:custGeom>
            <a:avLst/>
            <a:gdLst/>
            <a:ahLst/>
            <a:cxnLst/>
            <a:rect l="l" t="t" r="r" b="b"/>
            <a:pathLst>
              <a:path w="51053" h="48767">
                <a:moveTo>
                  <a:pt x="23622" y="0"/>
                </a:moveTo>
                <a:lnTo>
                  <a:pt x="20574" y="18287"/>
                </a:lnTo>
                <a:lnTo>
                  <a:pt x="0" y="15239"/>
                </a:lnTo>
                <a:lnTo>
                  <a:pt x="15240" y="30479"/>
                </a:lnTo>
                <a:lnTo>
                  <a:pt x="6858" y="47243"/>
                </a:lnTo>
                <a:lnTo>
                  <a:pt x="22098" y="38861"/>
                </a:lnTo>
                <a:lnTo>
                  <a:pt x="44196" y="48767"/>
                </a:lnTo>
                <a:lnTo>
                  <a:pt x="32004" y="33527"/>
                </a:lnTo>
                <a:lnTo>
                  <a:pt x="51054" y="20573"/>
                </a:lnTo>
                <a:lnTo>
                  <a:pt x="32004" y="23621"/>
                </a:lnTo>
                <a:lnTo>
                  <a:pt x="23622" y="0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702687" y="3819143"/>
            <a:ext cx="73914" cy="67818"/>
          </a:xfrm>
          <a:custGeom>
            <a:avLst/>
            <a:gdLst/>
            <a:ahLst/>
            <a:cxnLst/>
            <a:rect l="l" t="t" r="r" b="b"/>
            <a:pathLst>
              <a:path w="73914" h="67817">
                <a:moveTo>
                  <a:pt x="27431" y="27432"/>
                </a:moveTo>
                <a:lnTo>
                  <a:pt x="0" y="23622"/>
                </a:lnTo>
                <a:lnTo>
                  <a:pt x="20573" y="42672"/>
                </a:lnTo>
                <a:lnTo>
                  <a:pt x="10667" y="66294"/>
                </a:lnTo>
                <a:lnTo>
                  <a:pt x="38099" y="52578"/>
                </a:lnTo>
                <a:lnTo>
                  <a:pt x="60197" y="67818"/>
                </a:lnTo>
                <a:lnTo>
                  <a:pt x="51815" y="44196"/>
                </a:lnTo>
                <a:lnTo>
                  <a:pt x="73913" y="28956"/>
                </a:lnTo>
                <a:lnTo>
                  <a:pt x="46481" y="25908"/>
                </a:lnTo>
                <a:lnTo>
                  <a:pt x="42671" y="0"/>
                </a:lnTo>
                <a:lnTo>
                  <a:pt x="27431" y="27432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860409" y="3909059"/>
            <a:ext cx="49530" cy="48006"/>
          </a:xfrm>
          <a:custGeom>
            <a:avLst/>
            <a:gdLst/>
            <a:ahLst/>
            <a:cxnLst/>
            <a:rect l="l" t="t" r="r" b="b"/>
            <a:pathLst>
              <a:path w="49529" h="48005">
                <a:moveTo>
                  <a:pt x="16764" y="17525"/>
                </a:moveTo>
                <a:lnTo>
                  <a:pt x="0" y="17525"/>
                </a:lnTo>
                <a:lnTo>
                  <a:pt x="11430" y="28955"/>
                </a:lnTo>
                <a:lnTo>
                  <a:pt x="4572" y="46481"/>
                </a:lnTo>
                <a:lnTo>
                  <a:pt x="23622" y="35813"/>
                </a:lnTo>
                <a:lnTo>
                  <a:pt x="41148" y="48005"/>
                </a:lnTo>
                <a:lnTo>
                  <a:pt x="35814" y="30479"/>
                </a:lnTo>
                <a:lnTo>
                  <a:pt x="49530" y="19049"/>
                </a:lnTo>
                <a:lnTo>
                  <a:pt x="30480" y="17525"/>
                </a:lnTo>
                <a:lnTo>
                  <a:pt x="27432" y="0"/>
                </a:lnTo>
                <a:lnTo>
                  <a:pt x="16764" y="17525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945753" y="4034789"/>
            <a:ext cx="35814" cy="34290"/>
          </a:xfrm>
          <a:custGeom>
            <a:avLst/>
            <a:gdLst/>
            <a:ahLst/>
            <a:cxnLst/>
            <a:rect l="l" t="t" r="r" b="b"/>
            <a:pathLst>
              <a:path w="35814" h="34289">
                <a:moveTo>
                  <a:pt x="23622" y="20573"/>
                </a:moveTo>
                <a:lnTo>
                  <a:pt x="35814" y="15239"/>
                </a:lnTo>
                <a:lnTo>
                  <a:pt x="22098" y="13715"/>
                </a:lnTo>
                <a:lnTo>
                  <a:pt x="19050" y="0"/>
                </a:lnTo>
                <a:lnTo>
                  <a:pt x="12192" y="13715"/>
                </a:lnTo>
                <a:lnTo>
                  <a:pt x="0" y="12191"/>
                </a:lnTo>
                <a:lnTo>
                  <a:pt x="9906" y="20573"/>
                </a:lnTo>
                <a:lnTo>
                  <a:pt x="5334" y="32765"/>
                </a:lnTo>
                <a:lnTo>
                  <a:pt x="16764" y="25907"/>
                </a:lnTo>
                <a:lnTo>
                  <a:pt x="28956" y="34289"/>
                </a:lnTo>
                <a:lnTo>
                  <a:pt x="23622" y="20573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000629" y="3817619"/>
            <a:ext cx="56388" cy="54102"/>
          </a:xfrm>
          <a:custGeom>
            <a:avLst/>
            <a:gdLst/>
            <a:ahLst/>
            <a:cxnLst/>
            <a:rect l="l" t="t" r="r" b="b"/>
            <a:pathLst>
              <a:path w="56388" h="54101">
                <a:moveTo>
                  <a:pt x="20574" y="20574"/>
                </a:moveTo>
                <a:lnTo>
                  <a:pt x="0" y="16764"/>
                </a:lnTo>
                <a:lnTo>
                  <a:pt x="15240" y="32004"/>
                </a:lnTo>
                <a:lnTo>
                  <a:pt x="8382" y="51054"/>
                </a:lnTo>
                <a:lnTo>
                  <a:pt x="28956" y="40386"/>
                </a:lnTo>
                <a:lnTo>
                  <a:pt x="44196" y="54102"/>
                </a:lnTo>
                <a:lnTo>
                  <a:pt x="38862" y="33528"/>
                </a:lnTo>
                <a:lnTo>
                  <a:pt x="56388" y="22098"/>
                </a:lnTo>
                <a:lnTo>
                  <a:pt x="34290" y="18288"/>
                </a:lnTo>
                <a:lnTo>
                  <a:pt x="32004" y="0"/>
                </a:lnTo>
                <a:lnTo>
                  <a:pt x="20574" y="20574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513455" y="3846575"/>
            <a:ext cx="56388" cy="54102"/>
          </a:xfrm>
          <a:custGeom>
            <a:avLst/>
            <a:gdLst/>
            <a:ahLst/>
            <a:cxnLst/>
            <a:rect l="l" t="t" r="r" b="b"/>
            <a:pathLst>
              <a:path w="56388" h="54101">
                <a:moveTo>
                  <a:pt x="20574" y="22098"/>
                </a:moveTo>
                <a:lnTo>
                  <a:pt x="0" y="20574"/>
                </a:lnTo>
                <a:lnTo>
                  <a:pt x="15240" y="32004"/>
                </a:lnTo>
                <a:lnTo>
                  <a:pt x="6858" y="52578"/>
                </a:lnTo>
                <a:lnTo>
                  <a:pt x="25908" y="40386"/>
                </a:lnTo>
                <a:lnTo>
                  <a:pt x="44196" y="54102"/>
                </a:lnTo>
                <a:lnTo>
                  <a:pt x="39624" y="33528"/>
                </a:lnTo>
                <a:lnTo>
                  <a:pt x="56388" y="23622"/>
                </a:lnTo>
                <a:lnTo>
                  <a:pt x="34290" y="20574"/>
                </a:lnTo>
                <a:lnTo>
                  <a:pt x="28956" y="0"/>
                </a:lnTo>
                <a:lnTo>
                  <a:pt x="20574" y="22098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660521" y="3922775"/>
            <a:ext cx="61722" cy="57912"/>
          </a:xfrm>
          <a:custGeom>
            <a:avLst/>
            <a:gdLst/>
            <a:ahLst/>
            <a:cxnLst/>
            <a:rect l="l" t="t" r="r" b="b"/>
            <a:pathLst>
              <a:path w="61722" h="57912">
                <a:moveTo>
                  <a:pt x="37338" y="20574"/>
                </a:moveTo>
                <a:lnTo>
                  <a:pt x="35814" y="0"/>
                </a:lnTo>
                <a:lnTo>
                  <a:pt x="22098" y="22098"/>
                </a:lnTo>
                <a:lnTo>
                  <a:pt x="0" y="19050"/>
                </a:lnTo>
                <a:lnTo>
                  <a:pt x="16764" y="35814"/>
                </a:lnTo>
                <a:lnTo>
                  <a:pt x="8382" y="56388"/>
                </a:lnTo>
                <a:lnTo>
                  <a:pt x="30480" y="42672"/>
                </a:lnTo>
                <a:lnTo>
                  <a:pt x="49530" y="57912"/>
                </a:lnTo>
                <a:lnTo>
                  <a:pt x="44196" y="35814"/>
                </a:lnTo>
                <a:lnTo>
                  <a:pt x="61722" y="23622"/>
                </a:lnTo>
                <a:lnTo>
                  <a:pt x="37338" y="20574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735959" y="3812285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15240" y="27432"/>
                </a:moveTo>
                <a:lnTo>
                  <a:pt x="0" y="42672"/>
                </a:lnTo>
                <a:lnTo>
                  <a:pt x="22098" y="41148"/>
                </a:lnTo>
                <a:lnTo>
                  <a:pt x="33528" y="60960"/>
                </a:lnTo>
                <a:lnTo>
                  <a:pt x="38862" y="35814"/>
                </a:lnTo>
                <a:lnTo>
                  <a:pt x="60960" y="28956"/>
                </a:lnTo>
                <a:lnTo>
                  <a:pt x="42672" y="20574"/>
                </a:lnTo>
                <a:lnTo>
                  <a:pt x="44196" y="0"/>
                </a:lnTo>
                <a:lnTo>
                  <a:pt x="25146" y="15240"/>
                </a:lnTo>
                <a:lnTo>
                  <a:pt x="4572" y="5334"/>
                </a:lnTo>
                <a:lnTo>
                  <a:pt x="15240" y="27432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364359" y="3807713"/>
            <a:ext cx="54864" cy="52577"/>
          </a:xfrm>
          <a:custGeom>
            <a:avLst/>
            <a:gdLst/>
            <a:ahLst/>
            <a:cxnLst/>
            <a:rect l="l" t="t" r="r" b="b"/>
            <a:pathLst>
              <a:path w="54864" h="52577">
                <a:moveTo>
                  <a:pt x="34290" y="0"/>
                </a:moveTo>
                <a:lnTo>
                  <a:pt x="23622" y="15239"/>
                </a:lnTo>
                <a:lnTo>
                  <a:pt x="8382" y="4571"/>
                </a:lnTo>
                <a:lnTo>
                  <a:pt x="12192" y="22097"/>
                </a:lnTo>
                <a:lnTo>
                  <a:pt x="0" y="35051"/>
                </a:lnTo>
                <a:lnTo>
                  <a:pt x="19050" y="32003"/>
                </a:lnTo>
                <a:lnTo>
                  <a:pt x="35814" y="52577"/>
                </a:lnTo>
                <a:lnTo>
                  <a:pt x="32766" y="32003"/>
                </a:lnTo>
                <a:lnTo>
                  <a:pt x="54864" y="25145"/>
                </a:lnTo>
                <a:lnTo>
                  <a:pt x="34290" y="19811"/>
                </a:lnTo>
                <a:lnTo>
                  <a:pt x="34290" y="0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622665" y="3781805"/>
            <a:ext cx="41148" cy="44196"/>
          </a:xfrm>
          <a:custGeom>
            <a:avLst/>
            <a:gdLst/>
            <a:ahLst/>
            <a:cxnLst/>
            <a:rect l="l" t="t" r="r" b="b"/>
            <a:pathLst>
              <a:path w="41148" h="44196">
                <a:moveTo>
                  <a:pt x="20574" y="15239"/>
                </a:moveTo>
                <a:lnTo>
                  <a:pt x="6858" y="8381"/>
                </a:lnTo>
                <a:lnTo>
                  <a:pt x="13716" y="22097"/>
                </a:lnTo>
                <a:lnTo>
                  <a:pt x="0" y="35813"/>
                </a:lnTo>
                <a:lnTo>
                  <a:pt x="15240" y="34289"/>
                </a:lnTo>
                <a:lnTo>
                  <a:pt x="22098" y="44195"/>
                </a:lnTo>
                <a:lnTo>
                  <a:pt x="27432" y="32003"/>
                </a:lnTo>
                <a:lnTo>
                  <a:pt x="41148" y="27431"/>
                </a:lnTo>
                <a:lnTo>
                  <a:pt x="28956" y="19049"/>
                </a:lnTo>
                <a:lnTo>
                  <a:pt x="30480" y="0"/>
                </a:lnTo>
                <a:lnTo>
                  <a:pt x="20574" y="15239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752217" y="4008119"/>
            <a:ext cx="49530" cy="48768"/>
          </a:xfrm>
          <a:custGeom>
            <a:avLst/>
            <a:gdLst/>
            <a:ahLst/>
            <a:cxnLst/>
            <a:rect l="l" t="t" r="r" b="b"/>
            <a:pathLst>
              <a:path w="49529" h="48767">
                <a:moveTo>
                  <a:pt x="27431" y="48767"/>
                </a:moveTo>
                <a:lnTo>
                  <a:pt x="28955" y="32003"/>
                </a:lnTo>
                <a:lnTo>
                  <a:pt x="49529" y="28955"/>
                </a:lnTo>
                <a:lnTo>
                  <a:pt x="31241" y="19811"/>
                </a:lnTo>
                <a:lnTo>
                  <a:pt x="32765" y="0"/>
                </a:lnTo>
                <a:lnTo>
                  <a:pt x="22859" y="15239"/>
                </a:lnTo>
                <a:lnTo>
                  <a:pt x="6857" y="4571"/>
                </a:lnTo>
                <a:lnTo>
                  <a:pt x="16001" y="23621"/>
                </a:lnTo>
                <a:lnTo>
                  <a:pt x="0" y="35051"/>
                </a:lnTo>
                <a:lnTo>
                  <a:pt x="20573" y="32003"/>
                </a:lnTo>
                <a:lnTo>
                  <a:pt x="27431" y="48767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771255" y="3944873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6764" y="28956"/>
                </a:moveTo>
                <a:lnTo>
                  <a:pt x="16764" y="19050"/>
                </a:lnTo>
                <a:lnTo>
                  <a:pt x="28956" y="15240"/>
                </a:lnTo>
                <a:lnTo>
                  <a:pt x="19050" y="12192"/>
                </a:lnTo>
                <a:lnTo>
                  <a:pt x="19050" y="0"/>
                </a:lnTo>
                <a:lnTo>
                  <a:pt x="13716" y="8382"/>
                </a:lnTo>
                <a:lnTo>
                  <a:pt x="3810" y="3810"/>
                </a:lnTo>
                <a:lnTo>
                  <a:pt x="8382" y="13716"/>
                </a:lnTo>
                <a:lnTo>
                  <a:pt x="0" y="20574"/>
                </a:lnTo>
                <a:lnTo>
                  <a:pt x="12192" y="16764"/>
                </a:lnTo>
                <a:lnTo>
                  <a:pt x="16764" y="28956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908415" y="3819143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2953" y="28956"/>
                </a:moveTo>
                <a:lnTo>
                  <a:pt x="15239" y="16764"/>
                </a:lnTo>
                <a:lnTo>
                  <a:pt x="28955" y="15240"/>
                </a:lnTo>
                <a:lnTo>
                  <a:pt x="16763" y="10668"/>
                </a:lnTo>
                <a:lnTo>
                  <a:pt x="16763" y="0"/>
                </a:lnTo>
                <a:lnTo>
                  <a:pt x="9905" y="8382"/>
                </a:lnTo>
                <a:lnTo>
                  <a:pt x="1523" y="1524"/>
                </a:lnTo>
                <a:lnTo>
                  <a:pt x="6857" y="12192"/>
                </a:lnTo>
                <a:lnTo>
                  <a:pt x="0" y="19050"/>
                </a:lnTo>
                <a:lnTo>
                  <a:pt x="9905" y="16764"/>
                </a:lnTo>
                <a:lnTo>
                  <a:pt x="12953" y="28956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311007" y="4053839"/>
            <a:ext cx="29718" cy="28956"/>
          </a:xfrm>
          <a:custGeom>
            <a:avLst/>
            <a:gdLst/>
            <a:ahLst/>
            <a:cxnLst/>
            <a:rect l="l" t="t" r="r" b="b"/>
            <a:pathLst>
              <a:path w="29718" h="28955">
                <a:moveTo>
                  <a:pt x="16002" y="28956"/>
                </a:moveTo>
                <a:lnTo>
                  <a:pt x="17526" y="18288"/>
                </a:lnTo>
                <a:lnTo>
                  <a:pt x="29718" y="16764"/>
                </a:lnTo>
                <a:lnTo>
                  <a:pt x="19050" y="11430"/>
                </a:lnTo>
                <a:lnTo>
                  <a:pt x="19050" y="0"/>
                </a:lnTo>
                <a:lnTo>
                  <a:pt x="12192" y="8382"/>
                </a:lnTo>
                <a:lnTo>
                  <a:pt x="3810" y="1524"/>
                </a:lnTo>
                <a:lnTo>
                  <a:pt x="9144" y="13716"/>
                </a:lnTo>
                <a:lnTo>
                  <a:pt x="0" y="20574"/>
                </a:lnTo>
                <a:lnTo>
                  <a:pt x="12192" y="18288"/>
                </a:lnTo>
                <a:lnTo>
                  <a:pt x="16002" y="28956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430653" y="3878579"/>
            <a:ext cx="29718" cy="28956"/>
          </a:xfrm>
          <a:custGeom>
            <a:avLst/>
            <a:gdLst/>
            <a:ahLst/>
            <a:cxnLst/>
            <a:rect l="l" t="t" r="r" b="b"/>
            <a:pathLst>
              <a:path w="29718" h="28955">
                <a:moveTo>
                  <a:pt x="20574" y="0"/>
                </a:moveTo>
                <a:lnTo>
                  <a:pt x="13716" y="8382"/>
                </a:lnTo>
                <a:lnTo>
                  <a:pt x="5334" y="1524"/>
                </a:lnTo>
                <a:lnTo>
                  <a:pt x="9144" y="13716"/>
                </a:lnTo>
                <a:lnTo>
                  <a:pt x="0" y="20574"/>
                </a:lnTo>
                <a:lnTo>
                  <a:pt x="12192" y="19050"/>
                </a:lnTo>
                <a:lnTo>
                  <a:pt x="17526" y="28956"/>
                </a:lnTo>
                <a:lnTo>
                  <a:pt x="19050" y="19050"/>
                </a:lnTo>
                <a:lnTo>
                  <a:pt x="29718" y="16764"/>
                </a:lnTo>
                <a:lnTo>
                  <a:pt x="19050" y="12192"/>
                </a:lnTo>
                <a:lnTo>
                  <a:pt x="20574" y="0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002153" y="3963923"/>
            <a:ext cx="30480" cy="28956"/>
          </a:xfrm>
          <a:custGeom>
            <a:avLst/>
            <a:gdLst/>
            <a:ahLst/>
            <a:cxnLst/>
            <a:rect l="l" t="t" r="r" b="b"/>
            <a:pathLst>
              <a:path w="30479" h="28955">
                <a:moveTo>
                  <a:pt x="16764" y="28956"/>
                </a:moveTo>
                <a:lnTo>
                  <a:pt x="16764" y="18288"/>
                </a:lnTo>
                <a:lnTo>
                  <a:pt x="30480" y="16764"/>
                </a:lnTo>
                <a:lnTo>
                  <a:pt x="19050" y="11430"/>
                </a:lnTo>
                <a:lnTo>
                  <a:pt x="20574" y="0"/>
                </a:lnTo>
                <a:lnTo>
                  <a:pt x="13716" y="8382"/>
                </a:lnTo>
                <a:lnTo>
                  <a:pt x="3048" y="1524"/>
                </a:lnTo>
                <a:lnTo>
                  <a:pt x="8382" y="13716"/>
                </a:lnTo>
                <a:lnTo>
                  <a:pt x="0" y="19812"/>
                </a:lnTo>
                <a:lnTo>
                  <a:pt x="12192" y="18288"/>
                </a:lnTo>
                <a:lnTo>
                  <a:pt x="16764" y="28956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610991" y="3787140"/>
            <a:ext cx="30480" cy="28956"/>
          </a:xfrm>
          <a:custGeom>
            <a:avLst/>
            <a:gdLst/>
            <a:ahLst/>
            <a:cxnLst/>
            <a:rect l="l" t="t" r="r" b="b"/>
            <a:pathLst>
              <a:path w="30479" h="28955">
                <a:moveTo>
                  <a:pt x="13716" y="9905"/>
                </a:moveTo>
                <a:lnTo>
                  <a:pt x="3048" y="3047"/>
                </a:lnTo>
                <a:lnTo>
                  <a:pt x="8382" y="13715"/>
                </a:lnTo>
                <a:lnTo>
                  <a:pt x="0" y="20573"/>
                </a:lnTo>
                <a:lnTo>
                  <a:pt x="12192" y="18287"/>
                </a:lnTo>
                <a:lnTo>
                  <a:pt x="16764" y="28955"/>
                </a:lnTo>
                <a:lnTo>
                  <a:pt x="16764" y="18287"/>
                </a:lnTo>
                <a:lnTo>
                  <a:pt x="30480" y="16763"/>
                </a:lnTo>
                <a:lnTo>
                  <a:pt x="18288" y="11429"/>
                </a:lnTo>
                <a:lnTo>
                  <a:pt x="18288" y="0"/>
                </a:lnTo>
                <a:lnTo>
                  <a:pt x="13716" y="9905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752711" y="3950207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3716" y="8382"/>
                </a:moveTo>
                <a:lnTo>
                  <a:pt x="5334" y="3048"/>
                </a:lnTo>
                <a:lnTo>
                  <a:pt x="8382" y="11430"/>
                </a:lnTo>
                <a:lnTo>
                  <a:pt x="0" y="20574"/>
                </a:lnTo>
                <a:lnTo>
                  <a:pt x="12192" y="16764"/>
                </a:lnTo>
                <a:lnTo>
                  <a:pt x="16764" y="28956"/>
                </a:lnTo>
                <a:lnTo>
                  <a:pt x="19050" y="18288"/>
                </a:lnTo>
                <a:lnTo>
                  <a:pt x="28956" y="16764"/>
                </a:lnTo>
                <a:lnTo>
                  <a:pt x="19050" y="9906"/>
                </a:lnTo>
                <a:lnTo>
                  <a:pt x="20574" y="0"/>
                </a:lnTo>
                <a:lnTo>
                  <a:pt x="13716" y="8382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792347" y="3783329"/>
            <a:ext cx="30480" cy="28956"/>
          </a:xfrm>
          <a:custGeom>
            <a:avLst/>
            <a:gdLst/>
            <a:ahLst/>
            <a:cxnLst/>
            <a:rect l="l" t="t" r="r" b="b"/>
            <a:pathLst>
              <a:path w="30479" h="28955">
                <a:moveTo>
                  <a:pt x="15239" y="28956"/>
                </a:moveTo>
                <a:lnTo>
                  <a:pt x="16763" y="19050"/>
                </a:lnTo>
                <a:lnTo>
                  <a:pt x="30479" y="15240"/>
                </a:lnTo>
                <a:lnTo>
                  <a:pt x="16763" y="12192"/>
                </a:lnTo>
                <a:lnTo>
                  <a:pt x="18287" y="0"/>
                </a:lnTo>
                <a:lnTo>
                  <a:pt x="11429" y="8382"/>
                </a:lnTo>
                <a:lnTo>
                  <a:pt x="3047" y="3810"/>
                </a:lnTo>
                <a:lnTo>
                  <a:pt x="8381" y="13716"/>
                </a:lnTo>
                <a:lnTo>
                  <a:pt x="0" y="20574"/>
                </a:lnTo>
                <a:lnTo>
                  <a:pt x="11429" y="17526"/>
                </a:lnTo>
                <a:lnTo>
                  <a:pt x="15239" y="28956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424301" y="3982211"/>
            <a:ext cx="28956" cy="27432"/>
          </a:xfrm>
          <a:custGeom>
            <a:avLst/>
            <a:gdLst/>
            <a:ahLst/>
            <a:cxnLst/>
            <a:rect l="l" t="t" r="r" b="b"/>
            <a:pathLst>
              <a:path w="28955" h="27432">
                <a:moveTo>
                  <a:pt x="15240" y="27432"/>
                </a:moveTo>
                <a:lnTo>
                  <a:pt x="15240" y="16764"/>
                </a:lnTo>
                <a:lnTo>
                  <a:pt x="28956" y="16764"/>
                </a:lnTo>
                <a:lnTo>
                  <a:pt x="19050" y="12192"/>
                </a:lnTo>
                <a:lnTo>
                  <a:pt x="19050" y="0"/>
                </a:lnTo>
                <a:lnTo>
                  <a:pt x="12192" y="8382"/>
                </a:lnTo>
                <a:lnTo>
                  <a:pt x="3810" y="1524"/>
                </a:lnTo>
                <a:lnTo>
                  <a:pt x="8382" y="13716"/>
                </a:lnTo>
                <a:lnTo>
                  <a:pt x="0" y="20574"/>
                </a:lnTo>
                <a:lnTo>
                  <a:pt x="12192" y="16764"/>
                </a:lnTo>
                <a:lnTo>
                  <a:pt x="15240" y="27432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492881" y="3819143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2192" y="8382"/>
                </a:moveTo>
                <a:lnTo>
                  <a:pt x="3048" y="3810"/>
                </a:lnTo>
                <a:lnTo>
                  <a:pt x="6858" y="12192"/>
                </a:lnTo>
                <a:lnTo>
                  <a:pt x="0" y="20574"/>
                </a:lnTo>
                <a:lnTo>
                  <a:pt x="9906" y="16764"/>
                </a:lnTo>
                <a:lnTo>
                  <a:pt x="15240" y="28956"/>
                </a:lnTo>
                <a:lnTo>
                  <a:pt x="16764" y="19050"/>
                </a:lnTo>
                <a:lnTo>
                  <a:pt x="28956" y="16764"/>
                </a:lnTo>
                <a:lnTo>
                  <a:pt x="16764" y="10668"/>
                </a:lnTo>
                <a:lnTo>
                  <a:pt x="19050" y="0"/>
                </a:lnTo>
                <a:lnTo>
                  <a:pt x="12192" y="8382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288921" y="3625595"/>
            <a:ext cx="75438" cy="80010"/>
          </a:xfrm>
          <a:custGeom>
            <a:avLst/>
            <a:gdLst/>
            <a:ahLst/>
            <a:cxnLst/>
            <a:rect l="l" t="t" r="r" b="b"/>
            <a:pathLst>
              <a:path w="75438" h="80010">
                <a:moveTo>
                  <a:pt x="27432" y="51053"/>
                </a:moveTo>
                <a:lnTo>
                  <a:pt x="32766" y="80009"/>
                </a:lnTo>
                <a:lnTo>
                  <a:pt x="46482" y="51053"/>
                </a:lnTo>
                <a:lnTo>
                  <a:pt x="75438" y="59435"/>
                </a:lnTo>
                <a:lnTo>
                  <a:pt x="58674" y="38861"/>
                </a:lnTo>
                <a:lnTo>
                  <a:pt x="68580" y="13715"/>
                </a:lnTo>
                <a:lnTo>
                  <a:pt x="39624" y="23621"/>
                </a:lnTo>
                <a:lnTo>
                  <a:pt x="17526" y="0"/>
                </a:lnTo>
                <a:lnTo>
                  <a:pt x="22098" y="32003"/>
                </a:lnTo>
                <a:lnTo>
                  <a:pt x="0" y="45719"/>
                </a:lnTo>
                <a:lnTo>
                  <a:pt x="27432" y="51053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509901" y="3509771"/>
            <a:ext cx="73152" cy="81534"/>
          </a:xfrm>
          <a:custGeom>
            <a:avLst/>
            <a:gdLst/>
            <a:ahLst/>
            <a:cxnLst/>
            <a:rect l="l" t="t" r="r" b="b"/>
            <a:pathLst>
              <a:path w="73151" h="81534">
                <a:moveTo>
                  <a:pt x="51054" y="54863"/>
                </a:moveTo>
                <a:lnTo>
                  <a:pt x="73152" y="41147"/>
                </a:lnTo>
                <a:lnTo>
                  <a:pt x="45720" y="30479"/>
                </a:lnTo>
                <a:lnTo>
                  <a:pt x="42672" y="0"/>
                </a:lnTo>
                <a:lnTo>
                  <a:pt x="25146" y="28955"/>
                </a:lnTo>
                <a:lnTo>
                  <a:pt x="0" y="28955"/>
                </a:lnTo>
                <a:lnTo>
                  <a:pt x="18288" y="48005"/>
                </a:lnTo>
                <a:lnTo>
                  <a:pt x="4572" y="73151"/>
                </a:lnTo>
                <a:lnTo>
                  <a:pt x="35814" y="59435"/>
                </a:lnTo>
                <a:lnTo>
                  <a:pt x="52578" y="81533"/>
                </a:lnTo>
                <a:lnTo>
                  <a:pt x="51054" y="54863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600579" y="3627119"/>
            <a:ext cx="51054" cy="51054"/>
          </a:xfrm>
          <a:custGeom>
            <a:avLst/>
            <a:gdLst/>
            <a:ahLst/>
            <a:cxnLst/>
            <a:rect l="l" t="t" r="r" b="b"/>
            <a:pathLst>
              <a:path w="51053" h="51053">
                <a:moveTo>
                  <a:pt x="23622" y="0"/>
                </a:moveTo>
                <a:lnTo>
                  <a:pt x="20574" y="20574"/>
                </a:lnTo>
                <a:lnTo>
                  <a:pt x="0" y="15240"/>
                </a:lnTo>
                <a:lnTo>
                  <a:pt x="13716" y="32766"/>
                </a:lnTo>
                <a:lnTo>
                  <a:pt x="6858" y="48006"/>
                </a:lnTo>
                <a:lnTo>
                  <a:pt x="22098" y="41148"/>
                </a:lnTo>
                <a:lnTo>
                  <a:pt x="44196" y="51054"/>
                </a:lnTo>
                <a:lnTo>
                  <a:pt x="32004" y="35814"/>
                </a:lnTo>
                <a:lnTo>
                  <a:pt x="51054" y="20574"/>
                </a:lnTo>
                <a:lnTo>
                  <a:pt x="32004" y="23622"/>
                </a:lnTo>
                <a:lnTo>
                  <a:pt x="23622" y="0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701163" y="3496055"/>
            <a:ext cx="73914" cy="70104"/>
          </a:xfrm>
          <a:custGeom>
            <a:avLst/>
            <a:gdLst/>
            <a:ahLst/>
            <a:cxnLst/>
            <a:rect l="l" t="t" r="r" b="b"/>
            <a:pathLst>
              <a:path w="73914" h="70103">
                <a:moveTo>
                  <a:pt x="46481" y="25908"/>
                </a:moveTo>
                <a:lnTo>
                  <a:pt x="41147" y="0"/>
                </a:lnTo>
                <a:lnTo>
                  <a:pt x="27431" y="27432"/>
                </a:lnTo>
                <a:lnTo>
                  <a:pt x="0" y="24384"/>
                </a:lnTo>
                <a:lnTo>
                  <a:pt x="20573" y="44196"/>
                </a:lnTo>
                <a:lnTo>
                  <a:pt x="9905" y="68580"/>
                </a:lnTo>
                <a:lnTo>
                  <a:pt x="37337" y="53340"/>
                </a:lnTo>
                <a:lnTo>
                  <a:pt x="60197" y="70104"/>
                </a:lnTo>
                <a:lnTo>
                  <a:pt x="51053" y="44196"/>
                </a:lnTo>
                <a:lnTo>
                  <a:pt x="73913" y="31242"/>
                </a:lnTo>
                <a:lnTo>
                  <a:pt x="46481" y="25908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858123" y="3584447"/>
            <a:ext cx="51816" cy="49530"/>
          </a:xfrm>
          <a:custGeom>
            <a:avLst/>
            <a:gdLst/>
            <a:ahLst/>
            <a:cxnLst/>
            <a:rect l="l" t="t" r="r" b="b"/>
            <a:pathLst>
              <a:path w="51816" h="49529">
                <a:moveTo>
                  <a:pt x="17525" y="20574"/>
                </a:moveTo>
                <a:lnTo>
                  <a:pt x="0" y="19050"/>
                </a:lnTo>
                <a:lnTo>
                  <a:pt x="12191" y="32766"/>
                </a:lnTo>
                <a:lnTo>
                  <a:pt x="6857" y="48006"/>
                </a:lnTo>
                <a:lnTo>
                  <a:pt x="24383" y="37338"/>
                </a:lnTo>
                <a:lnTo>
                  <a:pt x="41147" y="49530"/>
                </a:lnTo>
                <a:lnTo>
                  <a:pt x="36575" y="32766"/>
                </a:lnTo>
                <a:lnTo>
                  <a:pt x="51815" y="22098"/>
                </a:lnTo>
                <a:lnTo>
                  <a:pt x="31241" y="19050"/>
                </a:lnTo>
                <a:lnTo>
                  <a:pt x="27431" y="0"/>
                </a:lnTo>
                <a:lnTo>
                  <a:pt x="17525" y="20574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944241" y="3712463"/>
            <a:ext cx="35814" cy="33528"/>
          </a:xfrm>
          <a:custGeom>
            <a:avLst/>
            <a:gdLst/>
            <a:ahLst/>
            <a:cxnLst/>
            <a:rect l="l" t="t" r="r" b="b"/>
            <a:pathLst>
              <a:path w="35814" h="33527">
                <a:moveTo>
                  <a:pt x="22097" y="11429"/>
                </a:moveTo>
                <a:lnTo>
                  <a:pt x="18287" y="0"/>
                </a:lnTo>
                <a:lnTo>
                  <a:pt x="11429" y="12953"/>
                </a:lnTo>
                <a:lnTo>
                  <a:pt x="0" y="11429"/>
                </a:lnTo>
                <a:lnTo>
                  <a:pt x="9905" y="19811"/>
                </a:lnTo>
                <a:lnTo>
                  <a:pt x="4571" y="33527"/>
                </a:lnTo>
                <a:lnTo>
                  <a:pt x="16763" y="25145"/>
                </a:lnTo>
                <a:lnTo>
                  <a:pt x="27431" y="33527"/>
                </a:lnTo>
                <a:lnTo>
                  <a:pt x="23621" y="22097"/>
                </a:lnTo>
                <a:lnTo>
                  <a:pt x="35813" y="12953"/>
                </a:lnTo>
                <a:lnTo>
                  <a:pt x="22097" y="11429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998343" y="3494531"/>
            <a:ext cx="57150" cy="52577"/>
          </a:xfrm>
          <a:custGeom>
            <a:avLst/>
            <a:gdLst/>
            <a:ahLst/>
            <a:cxnLst/>
            <a:rect l="l" t="t" r="r" b="b"/>
            <a:pathLst>
              <a:path w="57150" h="52577">
                <a:moveTo>
                  <a:pt x="20574" y="20574"/>
                </a:moveTo>
                <a:lnTo>
                  <a:pt x="0" y="19050"/>
                </a:lnTo>
                <a:lnTo>
                  <a:pt x="16002" y="32766"/>
                </a:lnTo>
                <a:lnTo>
                  <a:pt x="9144" y="51054"/>
                </a:lnTo>
                <a:lnTo>
                  <a:pt x="29718" y="41148"/>
                </a:lnTo>
                <a:lnTo>
                  <a:pt x="44958" y="52578"/>
                </a:lnTo>
                <a:lnTo>
                  <a:pt x="39624" y="34290"/>
                </a:lnTo>
                <a:lnTo>
                  <a:pt x="57150" y="22098"/>
                </a:lnTo>
                <a:lnTo>
                  <a:pt x="34290" y="19050"/>
                </a:lnTo>
                <a:lnTo>
                  <a:pt x="32766" y="0"/>
                </a:lnTo>
                <a:lnTo>
                  <a:pt x="20574" y="20574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514979" y="3656075"/>
            <a:ext cx="54864" cy="52577"/>
          </a:xfrm>
          <a:custGeom>
            <a:avLst/>
            <a:gdLst/>
            <a:ahLst/>
            <a:cxnLst/>
            <a:rect l="l" t="t" r="r" b="b"/>
            <a:pathLst>
              <a:path w="54864" h="52577">
                <a:moveTo>
                  <a:pt x="20574" y="20574"/>
                </a:moveTo>
                <a:lnTo>
                  <a:pt x="0" y="16764"/>
                </a:lnTo>
                <a:lnTo>
                  <a:pt x="15240" y="32004"/>
                </a:lnTo>
                <a:lnTo>
                  <a:pt x="8382" y="49530"/>
                </a:lnTo>
                <a:lnTo>
                  <a:pt x="27432" y="41148"/>
                </a:lnTo>
                <a:lnTo>
                  <a:pt x="46482" y="52578"/>
                </a:lnTo>
                <a:lnTo>
                  <a:pt x="39624" y="34290"/>
                </a:lnTo>
                <a:lnTo>
                  <a:pt x="54864" y="22098"/>
                </a:lnTo>
                <a:lnTo>
                  <a:pt x="34290" y="19050"/>
                </a:lnTo>
                <a:lnTo>
                  <a:pt x="31242" y="0"/>
                </a:lnTo>
                <a:lnTo>
                  <a:pt x="20574" y="20574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660521" y="3599687"/>
            <a:ext cx="59436" cy="57912"/>
          </a:xfrm>
          <a:custGeom>
            <a:avLst/>
            <a:gdLst/>
            <a:ahLst/>
            <a:cxnLst/>
            <a:rect l="l" t="t" r="r" b="b"/>
            <a:pathLst>
              <a:path w="59435" h="57912">
                <a:moveTo>
                  <a:pt x="41148" y="38100"/>
                </a:moveTo>
                <a:lnTo>
                  <a:pt x="59436" y="24384"/>
                </a:lnTo>
                <a:lnTo>
                  <a:pt x="37338" y="22098"/>
                </a:lnTo>
                <a:lnTo>
                  <a:pt x="34290" y="0"/>
                </a:lnTo>
                <a:lnTo>
                  <a:pt x="20574" y="22098"/>
                </a:lnTo>
                <a:lnTo>
                  <a:pt x="0" y="20574"/>
                </a:lnTo>
                <a:lnTo>
                  <a:pt x="15240" y="35814"/>
                </a:lnTo>
                <a:lnTo>
                  <a:pt x="6858" y="56388"/>
                </a:lnTo>
                <a:lnTo>
                  <a:pt x="28956" y="44196"/>
                </a:lnTo>
                <a:lnTo>
                  <a:pt x="48006" y="57912"/>
                </a:lnTo>
                <a:lnTo>
                  <a:pt x="41148" y="38100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733673" y="3489959"/>
            <a:ext cx="61721" cy="59436"/>
          </a:xfrm>
          <a:custGeom>
            <a:avLst/>
            <a:gdLst/>
            <a:ahLst/>
            <a:cxnLst/>
            <a:rect l="l" t="t" r="r" b="b"/>
            <a:pathLst>
              <a:path w="61722" h="59436">
                <a:moveTo>
                  <a:pt x="16001" y="28194"/>
                </a:moveTo>
                <a:lnTo>
                  <a:pt x="0" y="44196"/>
                </a:lnTo>
                <a:lnTo>
                  <a:pt x="22859" y="40386"/>
                </a:lnTo>
                <a:lnTo>
                  <a:pt x="34289" y="59436"/>
                </a:lnTo>
                <a:lnTo>
                  <a:pt x="39623" y="35052"/>
                </a:lnTo>
                <a:lnTo>
                  <a:pt x="61721" y="30480"/>
                </a:lnTo>
                <a:lnTo>
                  <a:pt x="42671" y="22098"/>
                </a:lnTo>
                <a:lnTo>
                  <a:pt x="44957" y="0"/>
                </a:lnTo>
                <a:lnTo>
                  <a:pt x="25907" y="15240"/>
                </a:lnTo>
                <a:lnTo>
                  <a:pt x="5333" y="4572"/>
                </a:lnTo>
                <a:lnTo>
                  <a:pt x="16001" y="28194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362835" y="3486149"/>
            <a:ext cx="52578" cy="51053"/>
          </a:xfrm>
          <a:custGeom>
            <a:avLst/>
            <a:gdLst/>
            <a:ahLst/>
            <a:cxnLst/>
            <a:rect l="l" t="t" r="r" b="b"/>
            <a:pathLst>
              <a:path w="52577" h="51053">
                <a:moveTo>
                  <a:pt x="34290" y="0"/>
                </a:moveTo>
                <a:lnTo>
                  <a:pt x="23622" y="13715"/>
                </a:lnTo>
                <a:lnTo>
                  <a:pt x="8382" y="3809"/>
                </a:lnTo>
                <a:lnTo>
                  <a:pt x="11430" y="22097"/>
                </a:lnTo>
                <a:lnTo>
                  <a:pt x="0" y="34289"/>
                </a:lnTo>
                <a:lnTo>
                  <a:pt x="18288" y="32003"/>
                </a:lnTo>
                <a:lnTo>
                  <a:pt x="35814" y="51053"/>
                </a:lnTo>
                <a:lnTo>
                  <a:pt x="30480" y="30479"/>
                </a:lnTo>
                <a:lnTo>
                  <a:pt x="52578" y="25907"/>
                </a:lnTo>
                <a:lnTo>
                  <a:pt x="32004" y="19049"/>
                </a:lnTo>
                <a:lnTo>
                  <a:pt x="34290" y="0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621153" y="3458717"/>
            <a:ext cx="42672" cy="44196"/>
          </a:xfrm>
          <a:custGeom>
            <a:avLst/>
            <a:gdLst/>
            <a:ahLst/>
            <a:cxnLst/>
            <a:rect l="l" t="t" r="r" b="b"/>
            <a:pathLst>
              <a:path w="42672" h="44196">
                <a:moveTo>
                  <a:pt x="30479" y="0"/>
                </a:moveTo>
                <a:lnTo>
                  <a:pt x="19811" y="15239"/>
                </a:lnTo>
                <a:lnTo>
                  <a:pt x="6857" y="9143"/>
                </a:lnTo>
                <a:lnTo>
                  <a:pt x="12953" y="24383"/>
                </a:lnTo>
                <a:lnTo>
                  <a:pt x="0" y="35813"/>
                </a:lnTo>
                <a:lnTo>
                  <a:pt x="15239" y="34289"/>
                </a:lnTo>
                <a:lnTo>
                  <a:pt x="22097" y="44195"/>
                </a:lnTo>
                <a:lnTo>
                  <a:pt x="26669" y="32765"/>
                </a:lnTo>
                <a:lnTo>
                  <a:pt x="42671" y="27431"/>
                </a:lnTo>
                <a:lnTo>
                  <a:pt x="28955" y="20573"/>
                </a:lnTo>
                <a:lnTo>
                  <a:pt x="30479" y="0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482469" y="3633977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5146" y="49529"/>
                </a:moveTo>
                <a:lnTo>
                  <a:pt x="27432" y="32003"/>
                </a:lnTo>
                <a:lnTo>
                  <a:pt x="49530" y="28955"/>
                </a:lnTo>
                <a:lnTo>
                  <a:pt x="28956" y="20573"/>
                </a:lnTo>
                <a:lnTo>
                  <a:pt x="30480" y="0"/>
                </a:lnTo>
                <a:lnTo>
                  <a:pt x="20574" y="15239"/>
                </a:lnTo>
                <a:lnTo>
                  <a:pt x="6858" y="5333"/>
                </a:lnTo>
                <a:lnTo>
                  <a:pt x="15240" y="23621"/>
                </a:lnTo>
                <a:lnTo>
                  <a:pt x="0" y="35813"/>
                </a:lnTo>
                <a:lnTo>
                  <a:pt x="20574" y="32003"/>
                </a:lnTo>
                <a:lnTo>
                  <a:pt x="25146" y="49529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769743" y="3621785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39" y="28956"/>
                </a:moveTo>
                <a:lnTo>
                  <a:pt x="16763" y="19050"/>
                </a:lnTo>
                <a:lnTo>
                  <a:pt x="28955" y="17526"/>
                </a:lnTo>
                <a:lnTo>
                  <a:pt x="18287" y="12192"/>
                </a:lnTo>
                <a:lnTo>
                  <a:pt x="18287" y="0"/>
                </a:lnTo>
                <a:lnTo>
                  <a:pt x="11429" y="9144"/>
                </a:lnTo>
                <a:lnTo>
                  <a:pt x="3047" y="2286"/>
                </a:lnTo>
                <a:lnTo>
                  <a:pt x="8381" y="13716"/>
                </a:lnTo>
                <a:lnTo>
                  <a:pt x="0" y="20574"/>
                </a:lnTo>
                <a:lnTo>
                  <a:pt x="11429" y="19050"/>
                </a:lnTo>
                <a:lnTo>
                  <a:pt x="15239" y="28956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906129" y="3496055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3716" y="28956"/>
                </a:moveTo>
                <a:lnTo>
                  <a:pt x="15240" y="19050"/>
                </a:lnTo>
                <a:lnTo>
                  <a:pt x="28956" y="17526"/>
                </a:lnTo>
                <a:lnTo>
                  <a:pt x="15240" y="10668"/>
                </a:lnTo>
                <a:lnTo>
                  <a:pt x="17526" y="0"/>
                </a:lnTo>
                <a:lnTo>
                  <a:pt x="10668" y="9144"/>
                </a:lnTo>
                <a:lnTo>
                  <a:pt x="3810" y="2286"/>
                </a:lnTo>
                <a:lnTo>
                  <a:pt x="6858" y="13716"/>
                </a:lnTo>
                <a:lnTo>
                  <a:pt x="0" y="20574"/>
                </a:lnTo>
                <a:lnTo>
                  <a:pt x="10668" y="17526"/>
                </a:lnTo>
                <a:lnTo>
                  <a:pt x="13716" y="28956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429129" y="3556253"/>
            <a:ext cx="28956" cy="28194"/>
          </a:xfrm>
          <a:custGeom>
            <a:avLst/>
            <a:gdLst/>
            <a:ahLst/>
            <a:cxnLst/>
            <a:rect l="l" t="t" r="r" b="b"/>
            <a:pathLst>
              <a:path w="28955" h="28194">
                <a:moveTo>
                  <a:pt x="17526" y="28194"/>
                </a:moveTo>
                <a:lnTo>
                  <a:pt x="17526" y="18288"/>
                </a:lnTo>
                <a:lnTo>
                  <a:pt x="28956" y="16764"/>
                </a:lnTo>
                <a:lnTo>
                  <a:pt x="19050" y="11430"/>
                </a:lnTo>
                <a:lnTo>
                  <a:pt x="20574" y="0"/>
                </a:lnTo>
                <a:lnTo>
                  <a:pt x="13716" y="8382"/>
                </a:lnTo>
                <a:lnTo>
                  <a:pt x="3810" y="3048"/>
                </a:lnTo>
                <a:lnTo>
                  <a:pt x="8382" y="12954"/>
                </a:lnTo>
                <a:lnTo>
                  <a:pt x="0" y="19812"/>
                </a:lnTo>
                <a:lnTo>
                  <a:pt x="12192" y="16764"/>
                </a:lnTo>
                <a:lnTo>
                  <a:pt x="17526" y="28194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9000617" y="3640835"/>
            <a:ext cx="30480" cy="28956"/>
          </a:xfrm>
          <a:custGeom>
            <a:avLst/>
            <a:gdLst/>
            <a:ahLst/>
            <a:cxnLst/>
            <a:rect l="l" t="t" r="r" b="b"/>
            <a:pathLst>
              <a:path w="30479" h="28955">
                <a:moveTo>
                  <a:pt x="16763" y="28956"/>
                </a:moveTo>
                <a:lnTo>
                  <a:pt x="16763" y="20574"/>
                </a:lnTo>
                <a:lnTo>
                  <a:pt x="30479" y="19050"/>
                </a:lnTo>
                <a:lnTo>
                  <a:pt x="18287" y="12192"/>
                </a:lnTo>
                <a:lnTo>
                  <a:pt x="18287" y="0"/>
                </a:lnTo>
                <a:lnTo>
                  <a:pt x="11429" y="8382"/>
                </a:lnTo>
                <a:lnTo>
                  <a:pt x="3047" y="3048"/>
                </a:lnTo>
                <a:lnTo>
                  <a:pt x="8381" y="13716"/>
                </a:lnTo>
                <a:lnTo>
                  <a:pt x="0" y="22098"/>
                </a:lnTo>
                <a:lnTo>
                  <a:pt x="11429" y="19050"/>
                </a:lnTo>
                <a:lnTo>
                  <a:pt x="16763" y="28956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9610991" y="3464051"/>
            <a:ext cx="28955" cy="30480"/>
          </a:xfrm>
          <a:custGeom>
            <a:avLst/>
            <a:gdLst/>
            <a:ahLst/>
            <a:cxnLst/>
            <a:rect l="l" t="t" r="r" b="b"/>
            <a:pathLst>
              <a:path w="28955" h="30479">
                <a:moveTo>
                  <a:pt x="13715" y="30480"/>
                </a:moveTo>
                <a:lnTo>
                  <a:pt x="15239" y="20574"/>
                </a:lnTo>
                <a:lnTo>
                  <a:pt x="28955" y="16764"/>
                </a:lnTo>
                <a:lnTo>
                  <a:pt x="16763" y="12192"/>
                </a:lnTo>
                <a:lnTo>
                  <a:pt x="16763" y="0"/>
                </a:lnTo>
                <a:lnTo>
                  <a:pt x="9905" y="8382"/>
                </a:lnTo>
                <a:lnTo>
                  <a:pt x="1523" y="3810"/>
                </a:lnTo>
                <a:lnTo>
                  <a:pt x="6857" y="13716"/>
                </a:lnTo>
                <a:lnTo>
                  <a:pt x="0" y="22098"/>
                </a:lnTo>
                <a:lnTo>
                  <a:pt x="9905" y="19050"/>
                </a:lnTo>
                <a:lnTo>
                  <a:pt x="13715" y="30480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751199" y="3627119"/>
            <a:ext cx="28956" cy="30480"/>
          </a:xfrm>
          <a:custGeom>
            <a:avLst/>
            <a:gdLst/>
            <a:ahLst/>
            <a:cxnLst/>
            <a:rect l="l" t="t" r="r" b="b"/>
            <a:pathLst>
              <a:path w="28955" h="30479">
                <a:moveTo>
                  <a:pt x="20574" y="0"/>
                </a:moveTo>
                <a:lnTo>
                  <a:pt x="13716" y="8382"/>
                </a:lnTo>
                <a:lnTo>
                  <a:pt x="3048" y="3810"/>
                </a:lnTo>
                <a:lnTo>
                  <a:pt x="8382" y="13716"/>
                </a:lnTo>
                <a:lnTo>
                  <a:pt x="0" y="20574"/>
                </a:lnTo>
                <a:lnTo>
                  <a:pt x="12192" y="19050"/>
                </a:lnTo>
                <a:lnTo>
                  <a:pt x="16764" y="30480"/>
                </a:lnTo>
                <a:lnTo>
                  <a:pt x="16764" y="19050"/>
                </a:lnTo>
                <a:lnTo>
                  <a:pt x="28956" y="16764"/>
                </a:lnTo>
                <a:lnTo>
                  <a:pt x="18288" y="12192"/>
                </a:lnTo>
                <a:lnTo>
                  <a:pt x="20574" y="0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788537" y="3461003"/>
            <a:ext cx="31242" cy="28956"/>
          </a:xfrm>
          <a:custGeom>
            <a:avLst/>
            <a:gdLst/>
            <a:ahLst/>
            <a:cxnLst/>
            <a:rect l="l" t="t" r="r" b="b"/>
            <a:pathLst>
              <a:path w="31242" h="28955">
                <a:moveTo>
                  <a:pt x="17526" y="28956"/>
                </a:moveTo>
                <a:lnTo>
                  <a:pt x="19050" y="18288"/>
                </a:lnTo>
                <a:lnTo>
                  <a:pt x="31242" y="16764"/>
                </a:lnTo>
                <a:lnTo>
                  <a:pt x="19050" y="11430"/>
                </a:lnTo>
                <a:lnTo>
                  <a:pt x="20574" y="0"/>
                </a:lnTo>
                <a:lnTo>
                  <a:pt x="13716" y="8382"/>
                </a:lnTo>
                <a:lnTo>
                  <a:pt x="5334" y="1524"/>
                </a:lnTo>
                <a:lnTo>
                  <a:pt x="10668" y="12954"/>
                </a:lnTo>
                <a:lnTo>
                  <a:pt x="0" y="19812"/>
                </a:lnTo>
                <a:lnTo>
                  <a:pt x="12192" y="18288"/>
                </a:lnTo>
                <a:lnTo>
                  <a:pt x="17526" y="28956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422777" y="3659885"/>
            <a:ext cx="28956" cy="28194"/>
          </a:xfrm>
          <a:custGeom>
            <a:avLst/>
            <a:gdLst/>
            <a:ahLst/>
            <a:cxnLst/>
            <a:rect l="l" t="t" r="r" b="b"/>
            <a:pathLst>
              <a:path w="28955" h="28194">
                <a:moveTo>
                  <a:pt x="12192" y="8382"/>
                </a:moveTo>
                <a:lnTo>
                  <a:pt x="3048" y="3048"/>
                </a:lnTo>
                <a:lnTo>
                  <a:pt x="8382" y="11430"/>
                </a:lnTo>
                <a:lnTo>
                  <a:pt x="0" y="19812"/>
                </a:lnTo>
                <a:lnTo>
                  <a:pt x="12192" y="16764"/>
                </a:lnTo>
                <a:lnTo>
                  <a:pt x="15240" y="28194"/>
                </a:lnTo>
                <a:lnTo>
                  <a:pt x="16764" y="18288"/>
                </a:lnTo>
                <a:lnTo>
                  <a:pt x="28956" y="16764"/>
                </a:lnTo>
                <a:lnTo>
                  <a:pt x="16764" y="9906"/>
                </a:lnTo>
                <a:lnTo>
                  <a:pt x="16764" y="0"/>
                </a:lnTo>
                <a:lnTo>
                  <a:pt x="12192" y="8382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9566033" y="3584447"/>
            <a:ext cx="29718" cy="28956"/>
          </a:xfrm>
          <a:custGeom>
            <a:avLst/>
            <a:gdLst/>
            <a:ahLst/>
            <a:cxnLst/>
            <a:rect l="l" t="t" r="r" b="b"/>
            <a:pathLst>
              <a:path w="29718" h="28955">
                <a:moveTo>
                  <a:pt x="16002" y="28956"/>
                </a:moveTo>
                <a:lnTo>
                  <a:pt x="16002" y="19050"/>
                </a:lnTo>
                <a:lnTo>
                  <a:pt x="29718" y="17526"/>
                </a:lnTo>
                <a:lnTo>
                  <a:pt x="17526" y="12192"/>
                </a:lnTo>
                <a:lnTo>
                  <a:pt x="19050" y="0"/>
                </a:lnTo>
                <a:lnTo>
                  <a:pt x="12192" y="9144"/>
                </a:lnTo>
                <a:lnTo>
                  <a:pt x="3810" y="2286"/>
                </a:lnTo>
                <a:lnTo>
                  <a:pt x="6858" y="13716"/>
                </a:lnTo>
                <a:lnTo>
                  <a:pt x="0" y="20574"/>
                </a:lnTo>
                <a:lnTo>
                  <a:pt x="10668" y="19050"/>
                </a:lnTo>
                <a:lnTo>
                  <a:pt x="16002" y="28956"/>
                </a:lnTo>
                <a:close/>
              </a:path>
            </a:pathLst>
          </a:custGeom>
          <a:solidFill>
            <a:srgbClr val="FED1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320163" y="3384041"/>
            <a:ext cx="44196" cy="49530"/>
          </a:xfrm>
          <a:custGeom>
            <a:avLst/>
            <a:gdLst/>
            <a:ahLst/>
            <a:cxnLst/>
            <a:rect l="l" t="t" r="r" b="b"/>
            <a:pathLst>
              <a:path w="44196" h="49529">
                <a:moveTo>
                  <a:pt x="15239" y="30480"/>
                </a:moveTo>
                <a:lnTo>
                  <a:pt x="16763" y="49530"/>
                </a:lnTo>
                <a:lnTo>
                  <a:pt x="27431" y="30480"/>
                </a:lnTo>
                <a:lnTo>
                  <a:pt x="44195" y="35814"/>
                </a:lnTo>
                <a:lnTo>
                  <a:pt x="33527" y="24384"/>
                </a:lnTo>
                <a:lnTo>
                  <a:pt x="38861" y="8382"/>
                </a:lnTo>
                <a:lnTo>
                  <a:pt x="22097" y="13716"/>
                </a:lnTo>
                <a:lnTo>
                  <a:pt x="9905" y="0"/>
                </a:lnTo>
                <a:lnTo>
                  <a:pt x="11429" y="20574"/>
                </a:lnTo>
                <a:lnTo>
                  <a:pt x="0" y="27432"/>
                </a:lnTo>
                <a:lnTo>
                  <a:pt x="15239" y="3048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464931" y="3172205"/>
            <a:ext cx="73914" cy="81534"/>
          </a:xfrm>
          <a:custGeom>
            <a:avLst/>
            <a:gdLst/>
            <a:ahLst/>
            <a:cxnLst/>
            <a:rect l="l" t="t" r="r" b="b"/>
            <a:pathLst>
              <a:path w="73914" h="81534">
                <a:moveTo>
                  <a:pt x="51815" y="54102"/>
                </a:moveTo>
                <a:lnTo>
                  <a:pt x="73913" y="40386"/>
                </a:lnTo>
                <a:lnTo>
                  <a:pt x="44957" y="30480"/>
                </a:lnTo>
                <a:lnTo>
                  <a:pt x="41147" y="0"/>
                </a:lnTo>
                <a:lnTo>
                  <a:pt x="27431" y="26670"/>
                </a:lnTo>
                <a:lnTo>
                  <a:pt x="0" y="26670"/>
                </a:lnTo>
                <a:lnTo>
                  <a:pt x="19049" y="47244"/>
                </a:lnTo>
                <a:lnTo>
                  <a:pt x="5333" y="72390"/>
                </a:lnTo>
                <a:lnTo>
                  <a:pt x="34289" y="59436"/>
                </a:lnTo>
                <a:lnTo>
                  <a:pt x="51815" y="81534"/>
                </a:lnTo>
                <a:lnTo>
                  <a:pt x="51815" y="5410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574671" y="3339845"/>
            <a:ext cx="53340" cy="49530"/>
          </a:xfrm>
          <a:custGeom>
            <a:avLst/>
            <a:gdLst/>
            <a:ahLst/>
            <a:cxnLst/>
            <a:rect l="l" t="t" r="r" b="b"/>
            <a:pathLst>
              <a:path w="53340" h="49529">
                <a:moveTo>
                  <a:pt x="27432" y="0"/>
                </a:moveTo>
                <a:lnTo>
                  <a:pt x="22098" y="19050"/>
                </a:lnTo>
                <a:lnTo>
                  <a:pt x="0" y="15240"/>
                </a:lnTo>
                <a:lnTo>
                  <a:pt x="15240" y="30480"/>
                </a:lnTo>
                <a:lnTo>
                  <a:pt x="8382" y="46482"/>
                </a:lnTo>
                <a:lnTo>
                  <a:pt x="25908" y="39624"/>
                </a:lnTo>
                <a:lnTo>
                  <a:pt x="46482" y="49530"/>
                </a:lnTo>
                <a:lnTo>
                  <a:pt x="35814" y="32766"/>
                </a:lnTo>
                <a:lnTo>
                  <a:pt x="53340" y="20574"/>
                </a:lnTo>
                <a:lnTo>
                  <a:pt x="34290" y="24384"/>
                </a:lnTo>
                <a:lnTo>
                  <a:pt x="2743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679053" y="3207257"/>
            <a:ext cx="71628" cy="71628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25146" y="28955"/>
                </a:moveTo>
                <a:lnTo>
                  <a:pt x="0" y="25907"/>
                </a:lnTo>
                <a:lnTo>
                  <a:pt x="19050" y="42671"/>
                </a:lnTo>
                <a:lnTo>
                  <a:pt x="9906" y="68579"/>
                </a:lnTo>
                <a:lnTo>
                  <a:pt x="35814" y="54863"/>
                </a:lnTo>
                <a:lnTo>
                  <a:pt x="57912" y="71627"/>
                </a:lnTo>
                <a:lnTo>
                  <a:pt x="51054" y="46481"/>
                </a:lnTo>
                <a:lnTo>
                  <a:pt x="71628" y="32765"/>
                </a:lnTo>
                <a:lnTo>
                  <a:pt x="44196" y="27431"/>
                </a:lnTo>
                <a:lnTo>
                  <a:pt x="38862" y="0"/>
                </a:lnTo>
                <a:lnTo>
                  <a:pt x="25146" y="28955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834501" y="3297935"/>
            <a:ext cx="51053" cy="48768"/>
          </a:xfrm>
          <a:custGeom>
            <a:avLst/>
            <a:gdLst/>
            <a:ahLst/>
            <a:cxnLst/>
            <a:rect l="l" t="t" r="r" b="b"/>
            <a:pathLst>
              <a:path w="51053" h="48767">
                <a:moveTo>
                  <a:pt x="19050" y="18287"/>
                </a:moveTo>
                <a:lnTo>
                  <a:pt x="0" y="16763"/>
                </a:lnTo>
                <a:lnTo>
                  <a:pt x="13716" y="28193"/>
                </a:lnTo>
                <a:lnTo>
                  <a:pt x="6858" y="47243"/>
                </a:lnTo>
                <a:lnTo>
                  <a:pt x="25908" y="37337"/>
                </a:lnTo>
                <a:lnTo>
                  <a:pt x="41148" y="48767"/>
                </a:lnTo>
                <a:lnTo>
                  <a:pt x="35814" y="30479"/>
                </a:lnTo>
                <a:lnTo>
                  <a:pt x="51053" y="19811"/>
                </a:lnTo>
                <a:lnTo>
                  <a:pt x="30480" y="18287"/>
                </a:lnTo>
                <a:lnTo>
                  <a:pt x="28955" y="0"/>
                </a:lnTo>
                <a:lnTo>
                  <a:pt x="19050" y="18287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919857" y="3425189"/>
            <a:ext cx="35814" cy="32004"/>
          </a:xfrm>
          <a:custGeom>
            <a:avLst/>
            <a:gdLst/>
            <a:ahLst/>
            <a:cxnLst/>
            <a:rect l="l" t="t" r="r" b="b"/>
            <a:pathLst>
              <a:path w="35814" h="32003">
                <a:moveTo>
                  <a:pt x="13716" y="13715"/>
                </a:moveTo>
                <a:lnTo>
                  <a:pt x="0" y="11429"/>
                </a:lnTo>
                <a:lnTo>
                  <a:pt x="10668" y="18287"/>
                </a:lnTo>
                <a:lnTo>
                  <a:pt x="5334" y="32003"/>
                </a:lnTo>
                <a:lnTo>
                  <a:pt x="19050" y="23621"/>
                </a:lnTo>
                <a:lnTo>
                  <a:pt x="28956" y="32003"/>
                </a:lnTo>
                <a:lnTo>
                  <a:pt x="25908" y="22097"/>
                </a:lnTo>
                <a:lnTo>
                  <a:pt x="35814" y="13715"/>
                </a:lnTo>
                <a:lnTo>
                  <a:pt x="22098" y="11429"/>
                </a:lnTo>
                <a:lnTo>
                  <a:pt x="20574" y="0"/>
                </a:lnTo>
                <a:lnTo>
                  <a:pt x="13716" y="13715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976245" y="3205733"/>
            <a:ext cx="56387" cy="54864"/>
          </a:xfrm>
          <a:custGeom>
            <a:avLst/>
            <a:gdLst/>
            <a:ahLst/>
            <a:cxnLst/>
            <a:rect l="l" t="t" r="r" b="b"/>
            <a:pathLst>
              <a:path w="56388" h="54863">
                <a:moveTo>
                  <a:pt x="19050" y="22098"/>
                </a:moveTo>
                <a:lnTo>
                  <a:pt x="0" y="20574"/>
                </a:lnTo>
                <a:lnTo>
                  <a:pt x="13716" y="34290"/>
                </a:lnTo>
                <a:lnTo>
                  <a:pt x="6858" y="52578"/>
                </a:lnTo>
                <a:lnTo>
                  <a:pt x="25908" y="41148"/>
                </a:lnTo>
                <a:lnTo>
                  <a:pt x="44958" y="54864"/>
                </a:lnTo>
                <a:lnTo>
                  <a:pt x="39624" y="34290"/>
                </a:lnTo>
                <a:lnTo>
                  <a:pt x="56387" y="23622"/>
                </a:lnTo>
                <a:lnTo>
                  <a:pt x="34290" y="20574"/>
                </a:lnTo>
                <a:lnTo>
                  <a:pt x="28955" y="0"/>
                </a:lnTo>
                <a:lnTo>
                  <a:pt x="19050" y="22098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041765" y="3368801"/>
            <a:ext cx="56387" cy="51053"/>
          </a:xfrm>
          <a:custGeom>
            <a:avLst/>
            <a:gdLst/>
            <a:ahLst/>
            <a:cxnLst/>
            <a:rect l="l" t="t" r="r" b="b"/>
            <a:pathLst>
              <a:path w="56388" h="51053">
                <a:moveTo>
                  <a:pt x="40385" y="34290"/>
                </a:moveTo>
                <a:lnTo>
                  <a:pt x="56387" y="22097"/>
                </a:lnTo>
                <a:lnTo>
                  <a:pt x="35813" y="19050"/>
                </a:lnTo>
                <a:lnTo>
                  <a:pt x="30479" y="0"/>
                </a:lnTo>
                <a:lnTo>
                  <a:pt x="19811" y="19050"/>
                </a:lnTo>
                <a:lnTo>
                  <a:pt x="0" y="17526"/>
                </a:lnTo>
                <a:lnTo>
                  <a:pt x="15239" y="32766"/>
                </a:lnTo>
                <a:lnTo>
                  <a:pt x="6857" y="49530"/>
                </a:lnTo>
                <a:lnTo>
                  <a:pt x="26669" y="39624"/>
                </a:lnTo>
                <a:lnTo>
                  <a:pt x="44195" y="51053"/>
                </a:lnTo>
                <a:lnTo>
                  <a:pt x="40385" y="3429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636125" y="3310889"/>
            <a:ext cx="61722" cy="57912"/>
          </a:xfrm>
          <a:custGeom>
            <a:avLst/>
            <a:gdLst/>
            <a:ahLst/>
            <a:cxnLst/>
            <a:rect l="l" t="t" r="r" b="b"/>
            <a:pathLst>
              <a:path w="61722" h="57912">
                <a:moveTo>
                  <a:pt x="43434" y="39624"/>
                </a:moveTo>
                <a:lnTo>
                  <a:pt x="61722" y="25908"/>
                </a:lnTo>
                <a:lnTo>
                  <a:pt x="38100" y="22098"/>
                </a:lnTo>
                <a:lnTo>
                  <a:pt x="32766" y="0"/>
                </a:lnTo>
                <a:lnTo>
                  <a:pt x="20574" y="22098"/>
                </a:lnTo>
                <a:lnTo>
                  <a:pt x="0" y="20574"/>
                </a:lnTo>
                <a:lnTo>
                  <a:pt x="17526" y="35814"/>
                </a:lnTo>
                <a:lnTo>
                  <a:pt x="9144" y="57912"/>
                </a:lnTo>
                <a:lnTo>
                  <a:pt x="29718" y="46482"/>
                </a:lnTo>
                <a:lnTo>
                  <a:pt x="50292" y="57912"/>
                </a:lnTo>
                <a:lnTo>
                  <a:pt x="43434" y="39624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710051" y="3200399"/>
            <a:ext cx="63246" cy="61722"/>
          </a:xfrm>
          <a:custGeom>
            <a:avLst/>
            <a:gdLst/>
            <a:ahLst/>
            <a:cxnLst/>
            <a:rect l="l" t="t" r="r" b="b"/>
            <a:pathLst>
              <a:path w="63246" h="61722">
                <a:moveTo>
                  <a:pt x="16764" y="31241"/>
                </a:moveTo>
                <a:lnTo>
                  <a:pt x="0" y="44195"/>
                </a:lnTo>
                <a:lnTo>
                  <a:pt x="22098" y="42671"/>
                </a:lnTo>
                <a:lnTo>
                  <a:pt x="34290" y="61721"/>
                </a:lnTo>
                <a:lnTo>
                  <a:pt x="37338" y="38099"/>
                </a:lnTo>
                <a:lnTo>
                  <a:pt x="63246" y="32765"/>
                </a:lnTo>
                <a:lnTo>
                  <a:pt x="42672" y="22097"/>
                </a:lnTo>
                <a:lnTo>
                  <a:pt x="44196" y="0"/>
                </a:lnTo>
                <a:lnTo>
                  <a:pt x="25908" y="16001"/>
                </a:lnTo>
                <a:lnTo>
                  <a:pt x="6858" y="5333"/>
                </a:lnTo>
                <a:lnTo>
                  <a:pt x="16764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338439" y="3197352"/>
            <a:ext cx="54864" cy="51053"/>
          </a:xfrm>
          <a:custGeom>
            <a:avLst/>
            <a:gdLst/>
            <a:ahLst/>
            <a:cxnLst/>
            <a:rect l="l" t="t" r="r" b="b"/>
            <a:pathLst>
              <a:path w="54864" h="51054">
                <a:moveTo>
                  <a:pt x="34289" y="0"/>
                </a:moveTo>
                <a:lnTo>
                  <a:pt x="25907" y="13715"/>
                </a:lnTo>
                <a:lnTo>
                  <a:pt x="9143" y="3047"/>
                </a:lnTo>
                <a:lnTo>
                  <a:pt x="12191" y="23621"/>
                </a:lnTo>
                <a:lnTo>
                  <a:pt x="0" y="35813"/>
                </a:lnTo>
                <a:lnTo>
                  <a:pt x="20573" y="34289"/>
                </a:lnTo>
                <a:lnTo>
                  <a:pt x="35813" y="51053"/>
                </a:lnTo>
                <a:lnTo>
                  <a:pt x="32765" y="32003"/>
                </a:lnTo>
                <a:lnTo>
                  <a:pt x="54863" y="27431"/>
                </a:lnTo>
                <a:lnTo>
                  <a:pt x="34289" y="20573"/>
                </a:lnTo>
                <a:lnTo>
                  <a:pt x="34289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596769" y="3172205"/>
            <a:ext cx="42672" cy="44196"/>
          </a:xfrm>
          <a:custGeom>
            <a:avLst/>
            <a:gdLst/>
            <a:ahLst/>
            <a:cxnLst/>
            <a:rect l="l" t="t" r="r" b="b"/>
            <a:pathLst>
              <a:path w="42672" h="44195">
                <a:moveTo>
                  <a:pt x="31242" y="0"/>
                </a:moveTo>
                <a:lnTo>
                  <a:pt x="20574" y="15239"/>
                </a:lnTo>
                <a:lnTo>
                  <a:pt x="6858" y="6095"/>
                </a:lnTo>
                <a:lnTo>
                  <a:pt x="13716" y="23621"/>
                </a:lnTo>
                <a:lnTo>
                  <a:pt x="0" y="33527"/>
                </a:lnTo>
                <a:lnTo>
                  <a:pt x="15240" y="32003"/>
                </a:lnTo>
                <a:lnTo>
                  <a:pt x="24384" y="44195"/>
                </a:lnTo>
                <a:lnTo>
                  <a:pt x="27432" y="30479"/>
                </a:lnTo>
                <a:lnTo>
                  <a:pt x="42672" y="25145"/>
                </a:lnTo>
                <a:lnTo>
                  <a:pt x="28956" y="18287"/>
                </a:lnTo>
                <a:lnTo>
                  <a:pt x="3124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458073" y="3346704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7432" y="49529"/>
                </a:moveTo>
                <a:lnTo>
                  <a:pt x="29718" y="30479"/>
                </a:lnTo>
                <a:lnTo>
                  <a:pt x="49530" y="27431"/>
                </a:lnTo>
                <a:lnTo>
                  <a:pt x="31242" y="19049"/>
                </a:lnTo>
                <a:lnTo>
                  <a:pt x="32766" y="0"/>
                </a:lnTo>
                <a:lnTo>
                  <a:pt x="20574" y="15239"/>
                </a:lnTo>
                <a:lnTo>
                  <a:pt x="6858" y="5333"/>
                </a:lnTo>
                <a:lnTo>
                  <a:pt x="16002" y="22097"/>
                </a:lnTo>
                <a:lnTo>
                  <a:pt x="0" y="34289"/>
                </a:lnTo>
                <a:lnTo>
                  <a:pt x="20574" y="28955"/>
                </a:lnTo>
                <a:lnTo>
                  <a:pt x="27432" y="4952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745347" y="3332987"/>
            <a:ext cx="31242" cy="31242"/>
          </a:xfrm>
          <a:custGeom>
            <a:avLst/>
            <a:gdLst/>
            <a:ahLst/>
            <a:cxnLst/>
            <a:rect l="l" t="t" r="r" b="b"/>
            <a:pathLst>
              <a:path w="31242" h="31241">
                <a:moveTo>
                  <a:pt x="16002" y="31241"/>
                </a:moveTo>
                <a:lnTo>
                  <a:pt x="17526" y="20573"/>
                </a:lnTo>
                <a:lnTo>
                  <a:pt x="31242" y="19049"/>
                </a:lnTo>
                <a:lnTo>
                  <a:pt x="19050" y="13715"/>
                </a:lnTo>
                <a:lnTo>
                  <a:pt x="19050" y="0"/>
                </a:lnTo>
                <a:lnTo>
                  <a:pt x="12192" y="10667"/>
                </a:lnTo>
                <a:lnTo>
                  <a:pt x="3810" y="3809"/>
                </a:lnTo>
                <a:lnTo>
                  <a:pt x="9144" y="15239"/>
                </a:lnTo>
                <a:lnTo>
                  <a:pt x="0" y="22097"/>
                </a:lnTo>
                <a:lnTo>
                  <a:pt x="12192" y="20573"/>
                </a:lnTo>
                <a:lnTo>
                  <a:pt x="16002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880983" y="3207257"/>
            <a:ext cx="28956" cy="31242"/>
          </a:xfrm>
          <a:custGeom>
            <a:avLst/>
            <a:gdLst/>
            <a:ahLst/>
            <a:cxnLst/>
            <a:rect l="l" t="t" r="r" b="b"/>
            <a:pathLst>
              <a:path w="28955" h="31242">
                <a:moveTo>
                  <a:pt x="16764" y="31242"/>
                </a:moveTo>
                <a:lnTo>
                  <a:pt x="18288" y="20574"/>
                </a:lnTo>
                <a:lnTo>
                  <a:pt x="28956" y="19050"/>
                </a:lnTo>
                <a:lnTo>
                  <a:pt x="18288" y="12192"/>
                </a:lnTo>
                <a:lnTo>
                  <a:pt x="20574" y="0"/>
                </a:lnTo>
                <a:lnTo>
                  <a:pt x="13716" y="9144"/>
                </a:lnTo>
                <a:lnTo>
                  <a:pt x="4572" y="3810"/>
                </a:lnTo>
                <a:lnTo>
                  <a:pt x="9906" y="13716"/>
                </a:lnTo>
                <a:lnTo>
                  <a:pt x="0" y="22098"/>
                </a:lnTo>
                <a:lnTo>
                  <a:pt x="11430" y="19050"/>
                </a:lnTo>
                <a:lnTo>
                  <a:pt x="16764" y="3124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405507" y="3268979"/>
            <a:ext cx="30480" cy="28956"/>
          </a:xfrm>
          <a:custGeom>
            <a:avLst/>
            <a:gdLst/>
            <a:ahLst/>
            <a:cxnLst/>
            <a:rect l="l" t="t" r="r" b="b"/>
            <a:pathLst>
              <a:path w="30479" h="28955">
                <a:moveTo>
                  <a:pt x="16764" y="28956"/>
                </a:moveTo>
                <a:lnTo>
                  <a:pt x="16764" y="18288"/>
                </a:lnTo>
                <a:lnTo>
                  <a:pt x="30480" y="15240"/>
                </a:lnTo>
                <a:lnTo>
                  <a:pt x="18288" y="11430"/>
                </a:lnTo>
                <a:lnTo>
                  <a:pt x="18288" y="0"/>
                </a:lnTo>
                <a:lnTo>
                  <a:pt x="13716" y="8382"/>
                </a:lnTo>
                <a:lnTo>
                  <a:pt x="3048" y="3048"/>
                </a:lnTo>
                <a:lnTo>
                  <a:pt x="8382" y="13716"/>
                </a:lnTo>
                <a:lnTo>
                  <a:pt x="0" y="19812"/>
                </a:lnTo>
                <a:lnTo>
                  <a:pt x="12192" y="16764"/>
                </a:lnTo>
                <a:lnTo>
                  <a:pt x="16764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978519" y="3353561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6763" y="12192"/>
                </a:moveTo>
                <a:lnTo>
                  <a:pt x="16763" y="0"/>
                </a:lnTo>
                <a:lnTo>
                  <a:pt x="9905" y="8382"/>
                </a:lnTo>
                <a:lnTo>
                  <a:pt x="3047" y="3810"/>
                </a:lnTo>
                <a:lnTo>
                  <a:pt x="8381" y="12192"/>
                </a:lnTo>
                <a:lnTo>
                  <a:pt x="0" y="20574"/>
                </a:lnTo>
                <a:lnTo>
                  <a:pt x="9905" y="16764"/>
                </a:lnTo>
                <a:lnTo>
                  <a:pt x="12953" y="28956"/>
                </a:lnTo>
                <a:lnTo>
                  <a:pt x="15239" y="19050"/>
                </a:lnTo>
                <a:lnTo>
                  <a:pt x="28955" y="15240"/>
                </a:lnTo>
                <a:lnTo>
                  <a:pt x="16763" y="1219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9766439" y="3278885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6764"/>
                </a:lnTo>
                <a:lnTo>
                  <a:pt x="16764" y="9906"/>
                </a:lnTo>
                <a:lnTo>
                  <a:pt x="16764" y="0"/>
                </a:lnTo>
                <a:lnTo>
                  <a:pt x="13716" y="6858"/>
                </a:lnTo>
                <a:lnTo>
                  <a:pt x="3048" y="3810"/>
                </a:lnTo>
                <a:lnTo>
                  <a:pt x="8382" y="12192"/>
                </a:lnTo>
                <a:lnTo>
                  <a:pt x="0" y="20574"/>
                </a:lnTo>
                <a:lnTo>
                  <a:pt x="12192" y="16764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729101" y="3339845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39" y="28956"/>
                </a:moveTo>
                <a:lnTo>
                  <a:pt x="15239" y="19050"/>
                </a:lnTo>
                <a:lnTo>
                  <a:pt x="28955" y="17526"/>
                </a:lnTo>
                <a:lnTo>
                  <a:pt x="16763" y="12192"/>
                </a:lnTo>
                <a:lnTo>
                  <a:pt x="16763" y="0"/>
                </a:lnTo>
                <a:lnTo>
                  <a:pt x="11429" y="8382"/>
                </a:lnTo>
                <a:lnTo>
                  <a:pt x="1523" y="2286"/>
                </a:lnTo>
                <a:lnTo>
                  <a:pt x="6857" y="13716"/>
                </a:lnTo>
                <a:lnTo>
                  <a:pt x="0" y="20574"/>
                </a:lnTo>
                <a:lnTo>
                  <a:pt x="9905" y="19050"/>
                </a:lnTo>
                <a:lnTo>
                  <a:pt x="15239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766439" y="3172205"/>
            <a:ext cx="28956" cy="28193"/>
          </a:xfrm>
          <a:custGeom>
            <a:avLst/>
            <a:gdLst/>
            <a:ahLst/>
            <a:cxnLst/>
            <a:rect l="l" t="t" r="r" b="b"/>
            <a:pathLst>
              <a:path w="28955" h="28193">
                <a:moveTo>
                  <a:pt x="15240" y="28193"/>
                </a:moveTo>
                <a:lnTo>
                  <a:pt x="16764" y="18287"/>
                </a:lnTo>
                <a:lnTo>
                  <a:pt x="28956" y="18287"/>
                </a:lnTo>
                <a:lnTo>
                  <a:pt x="16764" y="12953"/>
                </a:lnTo>
                <a:lnTo>
                  <a:pt x="19050" y="0"/>
                </a:lnTo>
                <a:lnTo>
                  <a:pt x="13716" y="9905"/>
                </a:lnTo>
                <a:lnTo>
                  <a:pt x="5334" y="3047"/>
                </a:lnTo>
                <a:lnTo>
                  <a:pt x="8382" y="15239"/>
                </a:lnTo>
                <a:lnTo>
                  <a:pt x="0" y="19811"/>
                </a:lnTo>
                <a:lnTo>
                  <a:pt x="12192" y="18287"/>
                </a:lnTo>
                <a:lnTo>
                  <a:pt x="15240" y="28193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032633" y="3285743"/>
            <a:ext cx="31242" cy="30480"/>
          </a:xfrm>
          <a:custGeom>
            <a:avLst/>
            <a:gdLst/>
            <a:ahLst/>
            <a:cxnLst/>
            <a:rect l="l" t="t" r="r" b="b"/>
            <a:pathLst>
              <a:path w="31242" h="30479">
                <a:moveTo>
                  <a:pt x="16002" y="30479"/>
                </a:moveTo>
                <a:lnTo>
                  <a:pt x="17526" y="20573"/>
                </a:lnTo>
                <a:lnTo>
                  <a:pt x="31242" y="18287"/>
                </a:lnTo>
                <a:lnTo>
                  <a:pt x="17526" y="12191"/>
                </a:lnTo>
                <a:lnTo>
                  <a:pt x="19050" y="0"/>
                </a:lnTo>
                <a:lnTo>
                  <a:pt x="12192" y="9905"/>
                </a:lnTo>
                <a:lnTo>
                  <a:pt x="3810" y="3047"/>
                </a:lnTo>
                <a:lnTo>
                  <a:pt x="9144" y="13715"/>
                </a:lnTo>
                <a:lnTo>
                  <a:pt x="0" y="22097"/>
                </a:lnTo>
                <a:lnTo>
                  <a:pt x="12192" y="18287"/>
                </a:lnTo>
                <a:lnTo>
                  <a:pt x="16002" y="3047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610979" y="3265169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7526"/>
                </a:lnTo>
                <a:lnTo>
                  <a:pt x="16764" y="12192"/>
                </a:lnTo>
                <a:lnTo>
                  <a:pt x="16764" y="0"/>
                </a:lnTo>
                <a:lnTo>
                  <a:pt x="12192" y="8382"/>
                </a:lnTo>
                <a:lnTo>
                  <a:pt x="1524" y="3810"/>
                </a:lnTo>
                <a:lnTo>
                  <a:pt x="6858" y="13716"/>
                </a:lnTo>
                <a:lnTo>
                  <a:pt x="0" y="20574"/>
                </a:lnTo>
                <a:lnTo>
                  <a:pt x="9906" y="19050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320163" y="3384041"/>
            <a:ext cx="44196" cy="49530"/>
          </a:xfrm>
          <a:custGeom>
            <a:avLst/>
            <a:gdLst/>
            <a:ahLst/>
            <a:cxnLst/>
            <a:rect l="l" t="t" r="r" b="b"/>
            <a:pathLst>
              <a:path w="44196" h="49529">
                <a:moveTo>
                  <a:pt x="15239" y="30480"/>
                </a:moveTo>
                <a:lnTo>
                  <a:pt x="16763" y="49530"/>
                </a:lnTo>
                <a:lnTo>
                  <a:pt x="27431" y="30480"/>
                </a:lnTo>
                <a:lnTo>
                  <a:pt x="44195" y="35814"/>
                </a:lnTo>
                <a:lnTo>
                  <a:pt x="33527" y="24384"/>
                </a:lnTo>
                <a:lnTo>
                  <a:pt x="38861" y="8382"/>
                </a:lnTo>
                <a:lnTo>
                  <a:pt x="22097" y="13716"/>
                </a:lnTo>
                <a:lnTo>
                  <a:pt x="9905" y="0"/>
                </a:lnTo>
                <a:lnTo>
                  <a:pt x="11429" y="20574"/>
                </a:lnTo>
                <a:lnTo>
                  <a:pt x="0" y="27432"/>
                </a:lnTo>
                <a:lnTo>
                  <a:pt x="15239" y="3048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464931" y="3172205"/>
            <a:ext cx="73914" cy="81534"/>
          </a:xfrm>
          <a:custGeom>
            <a:avLst/>
            <a:gdLst/>
            <a:ahLst/>
            <a:cxnLst/>
            <a:rect l="l" t="t" r="r" b="b"/>
            <a:pathLst>
              <a:path w="73914" h="81534">
                <a:moveTo>
                  <a:pt x="51815" y="54102"/>
                </a:moveTo>
                <a:lnTo>
                  <a:pt x="73913" y="40386"/>
                </a:lnTo>
                <a:lnTo>
                  <a:pt x="44957" y="30480"/>
                </a:lnTo>
                <a:lnTo>
                  <a:pt x="41147" y="0"/>
                </a:lnTo>
                <a:lnTo>
                  <a:pt x="27431" y="26670"/>
                </a:lnTo>
                <a:lnTo>
                  <a:pt x="0" y="26670"/>
                </a:lnTo>
                <a:lnTo>
                  <a:pt x="19049" y="47244"/>
                </a:lnTo>
                <a:lnTo>
                  <a:pt x="5333" y="72390"/>
                </a:lnTo>
                <a:lnTo>
                  <a:pt x="34289" y="59436"/>
                </a:lnTo>
                <a:lnTo>
                  <a:pt x="51815" y="81534"/>
                </a:lnTo>
                <a:lnTo>
                  <a:pt x="51815" y="5410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574671" y="3339845"/>
            <a:ext cx="53340" cy="49530"/>
          </a:xfrm>
          <a:custGeom>
            <a:avLst/>
            <a:gdLst/>
            <a:ahLst/>
            <a:cxnLst/>
            <a:rect l="l" t="t" r="r" b="b"/>
            <a:pathLst>
              <a:path w="53340" h="49529">
                <a:moveTo>
                  <a:pt x="27432" y="0"/>
                </a:moveTo>
                <a:lnTo>
                  <a:pt x="22098" y="19050"/>
                </a:lnTo>
                <a:lnTo>
                  <a:pt x="0" y="15240"/>
                </a:lnTo>
                <a:lnTo>
                  <a:pt x="15240" y="30480"/>
                </a:lnTo>
                <a:lnTo>
                  <a:pt x="8382" y="46482"/>
                </a:lnTo>
                <a:lnTo>
                  <a:pt x="25908" y="39624"/>
                </a:lnTo>
                <a:lnTo>
                  <a:pt x="46482" y="49530"/>
                </a:lnTo>
                <a:lnTo>
                  <a:pt x="35814" y="32766"/>
                </a:lnTo>
                <a:lnTo>
                  <a:pt x="53340" y="20574"/>
                </a:lnTo>
                <a:lnTo>
                  <a:pt x="34290" y="24384"/>
                </a:lnTo>
                <a:lnTo>
                  <a:pt x="2743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679053" y="3207257"/>
            <a:ext cx="71628" cy="71628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25146" y="28955"/>
                </a:moveTo>
                <a:lnTo>
                  <a:pt x="0" y="25907"/>
                </a:lnTo>
                <a:lnTo>
                  <a:pt x="19050" y="42671"/>
                </a:lnTo>
                <a:lnTo>
                  <a:pt x="9906" y="68579"/>
                </a:lnTo>
                <a:lnTo>
                  <a:pt x="35814" y="54863"/>
                </a:lnTo>
                <a:lnTo>
                  <a:pt x="57912" y="71627"/>
                </a:lnTo>
                <a:lnTo>
                  <a:pt x="51054" y="46481"/>
                </a:lnTo>
                <a:lnTo>
                  <a:pt x="71628" y="32765"/>
                </a:lnTo>
                <a:lnTo>
                  <a:pt x="44196" y="27431"/>
                </a:lnTo>
                <a:lnTo>
                  <a:pt x="38862" y="0"/>
                </a:lnTo>
                <a:lnTo>
                  <a:pt x="25146" y="28955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834501" y="3297935"/>
            <a:ext cx="51053" cy="48768"/>
          </a:xfrm>
          <a:custGeom>
            <a:avLst/>
            <a:gdLst/>
            <a:ahLst/>
            <a:cxnLst/>
            <a:rect l="l" t="t" r="r" b="b"/>
            <a:pathLst>
              <a:path w="51053" h="48767">
                <a:moveTo>
                  <a:pt x="19050" y="18287"/>
                </a:moveTo>
                <a:lnTo>
                  <a:pt x="0" y="16763"/>
                </a:lnTo>
                <a:lnTo>
                  <a:pt x="13716" y="28193"/>
                </a:lnTo>
                <a:lnTo>
                  <a:pt x="6858" y="47243"/>
                </a:lnTo>
                <a:lnTo>
                  <a:pt x="25908" y="37337"/>
                </a:lnTo>
                <a:lnTo>
                  <a:pt x="41148" y="48767"/>
                </a:lnTo>
                <a:lnTo>
                  <a:pt x="35814" y="30479"/>
                </a:lnTo>
                <a:lnTo>
                  <a:pt x="51053" y="19811"/>
                </a:lnTo>
                <a:lnTo>
                  <a:pt x="30480" y="18287"/>
                </a:lnTo>
                <a:lnTo>
                  <a:pt x="28955" y="0"/>
                </a:lnTo>
                <a:lnTo>
                  <a:pt x="19050" y="18287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976245" y="3205733"/>
            <a:ext cx="56387" cy="54864"/>
          </a:xfrm>
          <a:custGeom>
            <a:avLst/>
            <a:gdLst/>
            <a:ahLst/>
            <a:cxnLst/>
            <a:rect l="l" t="t" r="r" b="b"/>
            <a:pathLst>
              <a:path w="56388" h="54863">
                <a:moveTo>
                  <a:pt x="19050" y="22098"/>
                </a:moveTo>
                <a:lnTo>
                  <a:pt x="0" y="20574"/>
                </a:lnTo>
                <a:lnTo>
                  <a:pt x="13716" y="34290"/>
                </a:lnTo>
                <a:lnTo>
                  <a:pt x="6858" y="52578"/>
                </a:lnTo>
                <a:lnTo>
                  <a:pt x="25908" y="41148"/>
                </a:lnTo>
                <a:lnTo>
                  <a:pt x="44958" y="54864"/>
                </a:lnTo>
                <a:lnTo>
                  <a:pt x="39624" y="34290"/>
                </a:lnTo>
                <a:lnTo>
                  <a:pt x="56387" y="23622"/>
                </a:lnTo>
                <a:lnTo>
                  <a:pt x="34290" y="20574"/>
                </a:lnTo>
                <a:lnTo>
                  <a:pt x="28955" y="0"/>
                </a:lnTo>
                <a:lnTo>
                  <a:pt x="19050" y="22098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041765" y="3368801"/>
            <a:ext cx="56387" cy="51053"/>
          </a:xfrm>
          <a:custGeom>
            <a:avLst/>
            <a:gdLst/>
            <a:ahLst/>
            <a:cxnLst/>
            <a:rect l="l" t="t" r="r" b="b"/>
            <a:pathLst>
              <a:path w="56388" h="51053">
                <a:moveTo>
                  <a:pt x="40385" y="34290"/>
                </a:moveTo>
                <a:lnTo>
                  <a:pt x="56387" y="22097"/>
                </a:lnTo>
                <a:lnTo>
                  <a:pt x="35813" y="19050"/>
                </a:lnTo>
                <a:lnTo>
                  <a:pt x="30479" y="0"/>
                </a:lnTo>
                <a:lnTo>
                  <a:pt x="19811" y="19050"/>
                </a:lnTo>
                <a:lnTo>
                  <a:pt x="0" y="17526"/>
                </a:lnTo>
                <a:lnTo>
                  <a:pt x="15239" y="32766"/>
                </a:lnTo>
                <a:lnTo>
                  <a:pt x="6857" y="49530"/>
                </a:lnTo>
                <a:lnTo>
                  <a:pt x="26669" y="39624"/>
                </a:lnTo>
                <a:lnTo>
                  <a:pt x="44195" y="51053"/>
                </a:lnTo>
                <a:lnTo>
                  <a:pt x="40385" y="3429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636125" y="3310889"/>
            <a:ext cx="61722" cy="57912"/>
          </a:xfrm>
          <a:custGeom>
            <a:avLst/>
            <a:gdLst/>
            <a:ahLst/>
            <a:cxnLst/>
            <a:rect l="l" t="t" r="r" b="b"/>
            <a:pathLst>
              <a:path w="61722" h="57912">
                <a:moveTo>
                  <a:pt x="43434" y="39624"/>
                </a:moveTo>
                <a:lnTo>
                  <a:pt x="61722" y="25908"/>
                </a:lnTo>
                <a:lnTo>
                  <a:pt x="38100" y="22098"/>
                </a:lnTo>
                <a:lnTo>
                  <a:pt x="32766" y="0"/>
                </a:lnTo>
                <a:lnTo>
                  <a:pt x="20574" y="22098"/>
                </a:lnTo>
                <a:lnTo>
                  <a:pt x="0" y="20574"/>
                </a:lnTo>
                <a:lnTo>
                  <a:pt x="17526" y="35814"/>
                </a:lnTo>
                <a:lnTo>
                  <a:pt x="9144" y="57912"/>
                </a:lnTo>
                <a:lnTo>
                  <a:pt x="29718" y="46482"/>
                </a:lnTo>
                <a:lnTo>
                  <a:pt x="50292" y="57912"/>
                </a:lnTo>
                <a:lnTo>
                  <a:pt x="43434" y="39624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710051" y="3200399"/>
            <a:ext cx="63246" cy="61722"/>
          </a:xfrm>
          <a:custGeom>
            <a:avLst/>
            <a:gdLst/>
            <a:ahLst/>
            <a:cxnLst/>
            <a:rect l="l" t="t" r="r" b="b"/>
            <a:pathLst>
              <a:path w="63246" h="61722">
                <a:moveTo>
                  <a:pt x="16764" y="31241"/>
                </a:moveTo>
                <a:lnTo>
                  <a:pt x="0" y="44195"/>
                </a:lnTo>
                <a:lnTo>
                  <a:pt x="22098" y="42671"/>
                </a:lnTo>
                <a:lnTo>
                  <a:pt x="34290" y="61721"/>
                </a:lnTo>
                <a:lnTo>
                  <a:pt x="37338" y="38099"/>
                </a:lnTo>
                <a:lnTo>
                  <a:pt x="63246" y="32765"/>
                </a:lnTo>
                <a:lnTo>
                  <a:pt x="42672" y="22097"/>
                </a:lnTo>
                <a:lnTo>
                  <a:pt x="44196" y="0"/>
                </a:lnTo>
                <a:lnTo>
                  <a:pt x="25908" y="16001"/>
                </a:lnTo>
                <a:lnTo>
                  <a:pt x="6858" y="5333"/>
                </a:lnTo>
                <a:lnTo>
                  <a:pt x="16764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338439" y="3197352"/>
            <a:ext cx="54864" cy="51053"/>
          </a:xfrm>
          <a:custGeom>
            <a:avLst/>
            <a:gdLst/>
            <a:ahLst/>
            <a:cxnLst/>
            <a:rect l="l" t="t" r="r" b="b"/>
            <a:pathLst>
              <a:path w="54864" h="51054">
                <a:moveTo>
                  <a:pt x="34289" y="0"/>
                </a:moveTo>
                <a:lnTo>
                  <a:pt x="25907" y="13715"/>
                </a:lnTo>
                <a:lnTo>
                  <a:pt x="9143" y="3047"/>
                </a:lnTo>
                <a:lnTo>
                  <a:pt x="12191" y="23621"/>
                </a:lnTo>
                <a:lnTo>
                  <a:pt x="0" y="35813"/>
                </a:lnTo>
                <a:lnTo>
                  <a:pt x="20573" y="34289"/>
                </a:lnTo>
                <a:lnTo>
                  <a:pt x="35813" y="51053"/>
                </a:lnTo>
                <a:lnTo>
                  <a:pt x="32765" y="32003"/>
                </a:lnTo>
                <a:lnTo>
                  <a:pt x="54863" y="27431"/>
                </a:lnTo>
                <a:lnTo>
                  <a:pt x="34289" y="20573"/>
                </a:lnTo>
                <a:lnTo>
                  <a:pt x="34289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596769" y="3172205"/>
            <a:ext cx="42672" cy="44196"/>
          </a:xfrm>
          <a:custGeom>
            <a:avLst/>
            <a:gdLst/>
            <a:ahLst/>
            <a:cxnLst/>
            <a:rect l="l" t="t" r="r" b="b"/>
            <a:pathLst>
              <a:path w="42672" h="44195">
                <a:moveTo>
                  <a:pt x="31242" y="0"/>
                </a:moveTo>
                <a:lnTo>
                  <a:pt x="20574" y="15239"/>
                </a:lnTo>
                <a:lnTo>
                  <a:pt x="6858" y="6095"/>
                </a:lnTo>
                <a:lnTo>
                  <a:pt x="13716" y="23621"/>
                </a:lnTo>
                <a:lnTo>
                  <a:pt x="0" y="33527"/>
                </a:lnTo>
                <a:lnTo>
                  <a:pt x="15240" y="32003"/>
                </a:lnTo>
                <a:lnTo>
                  <a:pt x="24384" y="44195"/>
                </a:lnTo>
                <a:lnTo>
                  <a:pt x="27432" y="30479"/>
                </a:lnTo>
                <a:lnTo>
                  <a:pt x="42672" y="25145"/>
                </a:lnTo>
                <a:lnTo>
                  <a:pt x="28956" y="18287"/>
                </a:lnTo>
                <a:lnTo>
                  <a:pt x="3124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458073" y="3346704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7432" y="49529"/>
                </a:moveTo>
                <a:lnTo>
                  <a:pt x="29718" y="30479"/>
                </a:lnTo>
                <a:lnTo>
                  <a:pt x="49530" y="27431"/>
                </a:lnTo>
                <a:lnTo>
                  <a:pt x="31242" y="19049"/>
                </a:lnTo>
                <a:lnTo>
                  <a:pt x="32766" y="0"/>
                </a:lnTo>
                <a:lnTo>
                  <a:pt x="20574" y="15239"/>
                </a:lnTo>
                <a:lnTo>
                  <a:pt x="6858" y="5333"/>
                </a:lnTo>
                <a:lnTo>
                  <a:pt x="16002" y="22097"/>
                </a:lnTo>
                <a:lnTo>
                  <a:pt x="0" y="34289"/>
                </a:lnTo>
                <a:lnTo>
                  <a:pt x="20574" y="28955"/>
                </a:lnTo>
                <a:lnTo>
                  <a:pt x="27432" y="4952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8745347" y="3332987"/>
            <a:ext cx="31242" cy="31242"/>
          </a:xfrm>
          <a:custGeom>
            <a:avLst/>
            <a:gdLst/>
            <a:ahLst/>
            <a:cxnLst/>
            <a:rect l="l" t="t" r="r" b="b"/>
            <a:pathLst>
              <a:path w="31242" h="31241">
                <a:moveTo>
                  <a:pt x="16002" y="31241"/>
                </a:moveTo>
                <a:lnTo>
                  <a:pt x="17526" y="20573"/>
                </a:lnTo>
                <a:lnTo>
                  <a:pt x="31242" y="19049"/>
                </a:lnTo>
                <a:lnTo>
                  <a:pt x="19050" y="13715"/>
                </a:lnTo>
                <a:lnTo>
                  <a:pt x="19050" y="0"/>
                </a:lnTo>
                <a:lnTo>
                  <a:pt x="12192" y="10667"/>
                </a:lnTo>
                <a:lnTo>
                  <a:pt x="3810" y="3809"/>
                </a:lnTo>
                <a:lnTo>
                  <a:pt x="9144" y="15239"/>
                </a:lnTo>
                <a:lnTo>
                  <a:pt x="0" y="22097"/>
                </a:lnTo>
                <a:lnTo>
                  <a:pt x="12192" y="20573"/>
                </a:lnTo>
                <a:lnTo>
                  <a:pt x="16002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880983" y="3207257"/>
            <a:ext cx="28956" cy="31242"/>
          </a:xfrm>
          <a:custGeom>
            <a:avLst/>
            <a:gdLst/>
            <a:ahLst/>
            <a:cxnLst/>
            <a:rect l="l" t="t" r="r" b="b"/>
            <a:pathLst>
              <a:path w="28955" h="31242">
                <a:moveTo>
                  <a:pt x="16764" y="31242"/>
                </a:moveTo>
                <a:lnTo>
                  <a:pt x="18288" y="20574"/>
                </a:lnTo>
                <a:lnTo>
                  <a:pt x="28956" y="19050"/>
                </a:lnTo>
                <a:lnTo>
                  <a:pt x="18288" y="12192"/>
                </a:lnTo>
                <a:lnTo>
                  <a:pt x="20574" y="0"/>
                </a:lnTo>
                <a:lnTo>
                  <a:pt x="13716" y="9144"/>
                </a:lnTo>
                <a:lnTo>
                  <a:pt x="4572" y="3810"/>
                </a:lnTo>
                <a:lnTo>
                  <a:pt x="9906" y="13716"/>
                </a:lnTo>
                <a:lnTo>
                  <a:pt x="0" y="22098"/>
                </a:lnTo>
                <a:lnTo>
                  <a:pt x="11430" y="19050"/>
                </a:lnTo>
                <a:lnTo>
                  <a:pt x="16764" y="3124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405507" y="3268979"/>
            <a:ext cx="30480" cy="28956"/>
          </a:xfrm>
          <a:custGeom>
            <a:avLst/>
            <a:gdLst/>
            <a:ahLst/>
            <a:cxnLst/>
            <a:rect l="l" t="t" r="r" b="b"/>
            <a:pathLst>
              <a:path w="30479" h="28955">
                <a:moveTo>
                  <a:pt x="16764" y="28956"/>
                </a:moveTo>
                <a:lnTo>
                  <a:pt x="16764" y="18288"/>
                </a:lnTo>
                <a:lnTo>
                  <a:pt x="30480" y="15240"/>
                </a:lnTo>
                <a:lnTo>
                  <a:pt x="18288" y="11430"/>
                </a:lnTo>
                <a:lnTo>
                  <a:pt x="18288" y="0"/>
                </a:lnTo>
                <a:lnTo>
                  <a:pt x="13716" y="8382"/>
                </a:lnTo>
                <a:lnTo>
                  <a:pt x="3048" y="3048"/>
                </a:lnTo>
                <a:lnTo>
                  <a:pt x="8382" y="13716"/>
                </a:lnTo>
                <a:lnTo>
                  <a:pt x="0" y="19812"/>
                </a:lnTo>
                <a:lnTo>
                  <a:pt x="12192" y="16764"/>
                </a:lnTo>
                <a:lnTo>
                  <a:pt x="16764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978519" y="3353561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6763" y="12192"/>
                </a:moveTo>
                <a:lnTo>
                  <a:pt x="16763" y="0"/>
                </a:lnTo>
                <a:lnTo>
                  <a:pt x="9905" y="8382"/>
                </a:lnTo>
                <a:lnTo>
                  <a:pt x="3047" y="3810"/>
                </a:lnTo>
                <a:lnTo>
                  <a:pt x="8381" y="12192"/>
                </a:lnTo>
                <a:lnTo>
                  <a:pt x="0" y="20574"/>
                </a:lnTo>
                <a:lnTo>
                  <a:pt x="9905" y="16764"/>
                </a:lnTo>
                <a:lnTo>
                  <a:pt x="12953" y="28956"/>
                </a:lnTo>
                <a:lnTo>
                  <a:pt x="15239" y="19050"/>
                </a:lnTo>
                <a:lnTo>
                  <a:pt x="28955" y="15240"/>
                </a:lnTo>
                <a:lnTo>
                  <a:pt x="16763" y="1219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766439" y="3278885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6764"/>
                </a:lnTo>
                <a:lnTo>
                  <a:pt x="16764" y="9906"/>
                </a:lnTo>
                <a:lnTo>
                  <a:pt x="16764" y="0"/>
                </a:lnTo>
                <a:lnTo>
                  <a:pt x="13716" y="6858"/>
                </a:lnTo>
                <a:lnTo>
                  <a:pt x="3048" y="3810"/>
                </a:lnTo>
                <a:lnTo>
                  <a:pt x="8382" y="12192"/>
                </a:lnTo>
                <a:lnTo>
                  <a:pt x="0" y="20574"/>
                </a:lnTo>
                <a:lnTo>
                  <a:pt x="12192" y="16764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729101" y="3339845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39" y="28956"/>
                </a:moveTo>
                <a:lnTo>
                  <a:pt x="15239" y="19050"/>
                </a:lnTo>
                <a:lnTo>
                  <a:pt x="28955" y="17526"/>
                </a:lnTo>
                <a:lnTo>
                  <a:pt x="16763" y="12192"/>
                </a:lnTo>
                <a:lnTo>
                  <a:pt x="16763" y="0"/>
                </a:lnTo>
                <a:lnTo>
                  <a:pt x="11429" y="8382"/>
                </a:lnTo>
                <a:lnTo>
                  <a:pt x="1523" y="2286"/>
                </a:lnTo>
                <a:lnTo>
                  <a:pt x="6857" y="13716"/>
                </a:lnTo>
                <a:lnTo>
                  <a:pt x="0" y="20574"/>
                </a:lnTo>
                <a:lnTo>
                  <a:pt x="9905" y="19050"/>
                </a:lnTo>
                <a:lnTo>
                  <a:pt x="15239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9032633" y="3285743"/>
            <a:ext cx="31242" cy="30480"/>
          </a:xfrm>
          <a:custGeom>
            <a:avLst/>
            <a:gdLst/>
            <a:ahLst/>
            <a:cxnLst/>
            <a:rect l="l" t="t" r="r" b="b"/>
            <a:pathLst>
              <a:path w="31242" h="30479">
                <a:moveTo>
                  <a:pt x="16002" y="30479"/>
                </a:moveTo>
                <a:lnTo>
                  <a:pt x="17526" y="20573"/>
                </a:lnTo>
                <a:lnTo>
                  <a:pt x="31242" y="18287"/>
                </a:lnTo>
                <a:lnTo>
                  <a:pt x="17526" y="12191"/>
                </a:lnTo>
                <a:lnTo>
                  <a:pt x="19050" y="0"/>
                </a:lnTo>
                <a:lnTo>
                  <a:pt x="12192" y="9905"/>
                </a:lnTo>
                <a:lnTo>
                  <a:pt x="3810" y="3047"/>
                </a:lnTo>
                <a:lnTo>
                  <a:pt x="9144" y="13715"/>
                </a:lnTo>
                <a:lnTo>
                  <a:pt x="0" y="22097"/>
                </a:lnTo>
                <a:lnTo>
                  <a:pt x="12192" y="18287"/>
                </a:lnTo>
                <a:lnTo>
                  <a:pt x="16002" y="3047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610979" y="3265169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7526"/>
                </a:lnTo>
                <a:lnTo>
                  <a:pt x="16764" y="12192"/>
                </a:lnTo>
                <a:lnTo>
                  <a:pt x="16764" y="0"/>
                </a:lnTo>
                <a:lnTo>
                  <a:pt x="12192" y="8382"/>
                </a:lnTo>
                <a:lnTo>
                  <a:pt x="1524" y="3810"/>
                </a:lnTo>
                <a:lnTo>
                  <a:pt x="6858" y="13716"/>
                </a:lnTo>
                <a:lnTo>
                  <a:pt x="0" y="20574"/>
                </a:lnTo>
                <a:lnTo>
                  <a:pt x="9906" y="19050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320163" y="3384041"/>
            <a:ext cx="44196" cy="49530"/>
          </a:xfrm>
          <a:custGeom>
            <a:avLst/>
            <a:gdLst/>
            <a:ahLst/>
            <a:cxnLst/>
            <a:rect l="l" t="t" r="r" b="b"/>
            <a:pathLst>
              <a:path w="44196" h="49529">
                <a:moveTo>
                  <a:pt x="15239" y="30480"/>
                </a:moveTo>
                <a:lnTo>
                  <a:pt x="16763" y="49530"/>
                </a:lnTo>
                <a:lnTo>
                  <a:pt x="27431" y="30480"/>
                </a:lnTo>
                <a:lnTo>
                  <a:pt x="44195" y="35814"/>
                </a:lnTo>
                <a:lnTo>
                  <a:pt x="33527" y="24384"/>
                </a:lnTo>
                <a:lnTo>
                  <a:pt x="38861" y="8382"/>
                </a:lnTo>
                <a:lnTo>
                  <a:pt x="22097" y="13716"/>
                </a:lnTo>
                <a:lnTo>
                  <a:pt x="9905" y="0"/>
                </a:lnTo>
                <a:lnTo>
                  <a:pt x="11429" y="20574"/>
                </a:lnTo>
                <a:lnTo>
                  <a:pt x="0" y="27432"/>
                </a:lnTo>
                <a:lnTo>
                  <a:pt x="15239" y="3048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464931" y="3172205"/>
            <a:ext cx="73914" cy="81534"/>
          </a:xfrm>
          <a:custGeom>
            <a:avLst/>
            <a:gdLst/>
            <a:ahLst/>
            <a:cxnLst/>
            <a:rect l="l" t="t" r="r" b="b"/>
            <a:pathLst>
              <a:path w="73914" h="81534">
                <a:moveTo>
                  <a:pt x="51815" y="54102"/>
                </a:moveTo>
                <a:lnTo>
                  <a:pt x="73913" y="40386"/>
                </a:lnTo>
                <a:lnTo>
                  <a:pt x="44957" y="30480"/>
                </a:lnTo>
                <a:lnTo>
                  <a:pt x="41147" y="0"/>
                </a:lnTo>
                <a:lnTo>
                  <a:pt x="27431" y="26670"/>
                </a:lnTo>
                <a:lnTo>
                  <a:pt x="0" y="26670"/>
                </a:lnTo>
                <a:lnTo>
                  <a:pt x="19049" y="47244"/>
                </a:lnTo>
                <a:lnTo>
                  <a:pt x="5333" y="72390"/>
                </a:lnTo>
                <a:lnTo>
                  <a:pt x="34289" y="59436"/>
                </a:lnTo>
                <a:lnTo>
                  <a:pt x="51815" y="81534"/>
                </a:lnTo>
                <a:lnTo>
                  <a:pt x="51815" y="5410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574671" y="3339845"/>
            <a:ext cx="53340" cy="49530"/>
          </a:xfrm>
          <a:custGeom>
            <a:avLst/>
            <a:gdLst/>
            <a:ahLst/>
            <a:cxnLst/>
            <a:rect l="l" t="t" r="r" b="b"/>
            <a:pathLst>
              <a:path w="53340" h="49529">
                <a:moveTo>
                  <a:pt x="27432" y="0"/>
                </a:moveTo>
                <a:lnTo>
                  <a:pt x="22098" y="19050"/>
                </a:lnTo>
                <a:lnTo>
                  <a:pt x="0" y="15240"/>
                </a:lnTo>
                <a:lnTo>
                  <a:pt x="15240" y="30480"/>
                </a:lnTo>
                <a:lnTo>
                  <a:pt x="8382" y="46482"/>
                </a:lnTo>
                <a:lnTo>
                  <a:pt x="25908" y="39624"/>
                </a:lnTo>
                <a:lnTo>
                  <a:pt x="46482" y="49530"/>
                </a:lnTo>
                <a:lnTo>
                  <a:pt x="35814" y="32766"/>
                </a:lnTo>
                <a:lnTo>
                  <a:pt x="53340" y="20574"/>
                </a:lnTo>
                <a:lnTo>
                  <a:pt x="34290" y="24384"/>
                </a:lnTo>
                <a:lnTo>
                  <a:pt x="2743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679053" y="3207257"/>
            <a:ext cx="71628" cy="71628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25146" y="28955"/>
                </a:moveTo>
                <a:lnTo>
                  <a:pt x="0" y="25907"/>
                </a:lnTo>
                <a:lnTo>
                  <a:pt x="19050" y="42671"/>
                </a:lnTo>
                <a:lnTo>
                  <a:pt x="9906" y="68579"/>
                </a:lnTo>
                <a:lnTo>
                  <a:pt x="35814" y="54863"/>
                </a:lnTo>
                <a:lnTo>
                  <a:pt x="57912" y="71627"/>
                </a:lnTo>
                <a:lnTo>
                  <a:pt x="51054" y="46481"/>
                </a:lnTo>
                <a:lnTo>
                  <a:pt x="71628" y="32765"/>
                </a:lnTo>
                <a:lnTo>
                  <a:pt x="44196" y="27431"/>
                </a:lnTo>
                <a:lnTo>
                  <a:pt x="38862" y="0"/>
                </a:lnTo>
                <a:lnTo>
                  <a:pt x="25146" y="28955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834501" y="3297935"/>
            <a:ext cx="51053" cy="48768"/>
          </a:xfrm>
          <a:custGeom>
            <a:avLst/>
            <a:gdLst/>
            <a:ahLst/>
            <a:cxnLst/>
            <a:rect l="l" t="t" r="r" b="b"/>
            <a:pathLst>
              <a:path w="51053" h="48767">
                <a:moveTo>
                  <a:pt x="19050" y="18287"/>
                </a:moveTo>
                <a:lnTo>
                  <a:pt x="0" y="16763"/>
                </a:lnTo>
                <a:lnTo>
                  <a:pt x="13716" y="28193"/>
                </a:lnTo>
                <a:lnTo>
                  <a:pt x="6858" y="47243"/>
                </a:lnTo>
                <a:lnTo>
                  <a:pt x="25908" y="37337"/>
                </a:lnTo>
                <a:lnTo>
                  <a:pt x="41148" y="48767"/>
                </a:lnTo>
                <a:lnTo>
                  <a:pt x="35814" y="30479"/>
                </a:lnTo>
                <a:lnTo>
                  <a:pt x="51053" y="19811"/>
                </a:lnTo>
                <a:lnTo>
                  <a:pt x="30480" y="18287"/>
                </a:lnTo>
                <a:lnTo>
                  <a:pt x="28955" y="0"/>
                </a:lnTo>
                <a:lnTo>
                  <a:pt x="19050" y="18287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976245" y="3205733"/>
            <a:ext cx="56387" cy="54864"/>
          </a:xfrm>
          <a:custGeom>
            <a:avLst/>
            <a:gdLst/>
            <a:ahLst/>
            <a:cxnLst/>
            <a:rect l="l" t="t" r="r" b="b"/>
            <a:pathLst>
              <a:path w="56388" h="54863">
                <a:moveTo>
                  <a:pt x="19050" y="22098"/>
                </a:moveTo>
                <a:lnTo>
                  <a:pt x="0" y="20574"/>
                </a:lnTo>
                <a:lnTo>
                  <a:pt x="13716" y="34290"/>
                </a:lnTo>
                <a:lnTo>
                  <a:pt x="6858" y="52578"/>
                </a:lnTo>
                <a:lnTo>
                  <a:pt x="25908" y="41148"/>
                </a:lnTo>
                <a:lnTo>
                  <a:pt x="44958" y="54864"/>
                </a:lnTo>
                <a:lnTo>
                  <a:pt x="39624" y="34290"/>
                </a:lnTo>
                <a:lnTo>
                  <a:pt x="56387" y="23622"/>
                </a:lnTo>
                <a:lnTo>
                  <a:pt x="34290" y="20574"/>
                </a:lnTo>
                <a:lnTo>
                  <a:pt x="28955" y="0"/>
                </a:lnTo>
                <a:lnTo>
                  <a:pt x="19050" y="22098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041765" y="3368801"/>
            <a:ext cx="56387" cy="51053"/>
          </a:xfrm>
          <a:custGeom>
            <a:avLst/>
            <a:gdLst/>
            <a:ahLst/>
            <a:cxnLst/>
            <a:rect l="l" t="t" r="r" b="b"/>
            <a:pathLst>
              <a:path w="56388" h="51053">
                <a:moveTo>
                  <a:pt x="40385" y="34290"/>
                </a:moveTo>
                <a:lnTo>
                  <a:pt x="56387" y="22097"/>
                </a:lnTo>
                <a:lnTo>
                  <a:pt x="35813" y="19050"/>
                </a:lnTo>
                <a:lnTo>
                  <a:pt x="30479" y="0"/>
                </a:lnTo>
                <a:lnTo>
                  <a:pt x="19811" y="19050"/>
                </a:lnTo>
                <a:lnTo>
                  <a:pt x="0" y="17526"/>
                </a:lnTo>
                <a:lnTo>
                  <a:pt x="15239" y="32766"/>
                </a:lnTo>
                <a:lnTo>
                  <a:pt x="6857" y="49530"/>
                </a:lnTo>
                <a:lnTo>
                  <a:pt x="26669" y="39624"/>
                </a:lnTo>
                <a:lnTo>
                  <a:pt x="44195" y="51053"/>
                </a:lnTo>
                <a:lnTo>
                  <a:pt x="40385" y="3429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9636125" y="3310889"/>
            <a:ext cx="61722" cy="57912"/>
          </a:xfrm>
          <a:custGeom>
            <a:avLst/>
            <a:gdLst/>
            <a:ahLst/>
            <a:cxnLst/>
            <a:rect l="l" t="t" r="r" b="b"/>
            <a:pathLst>
              <a:path w="61722" h="57912">
                <a:moveTo>
                  <a:pt x="43434" y="39624"/>
                </a:moveTo>
                <a:lnTo>
                  <a:pt x="61722" y="25908"/>
                </a:lnTo>
                <a:lnTo>
                  <a:pt x="38100" y="22098"/>
                </a:lnTo>
                <a:lnTo>
                  <a:pt x="32766" y="0"/>
                </a:lnTo>
                <a:lnTo>
                  <a:pt x="20574" y="22098"/>
                </a:lnTo>
                <a:lnTo>
                  <a:pt x="0" y="20574"/>
                </a:lnTo>
                <a:lnTo>
                  <a:pt x="17526" y="35814"/>
                </a:lnTo>
                <a:lnTo>
                  <a:pt x="9144" y="57912"/>
                </a:lnTo>
                <a:lnTo>
                  <a:pt x="29718" y="46482"/>
                </a:lnTo>
                <a:lnTo>
                  <a:pt x="50292" y="57912"/>
                </a:lnTo>
                <a:lnTo>
                  <a:pt x="43434" y="39624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9710051" y="3200399"/>
            <a:ext cx="63246" cy="61722"/>
          </a:xfrm>
          <a:custGeom>
            <a:avLst/>
            <a:gdLst/>
            <a:ahLst/>
            <a:cxnLst/>
            <a:rect l="l" t="t" r="r" b="b"/>
            <a:pathLst>
              <a:path w="63246" h="61722">
                <a:moveTo>
                  <a:pt x="16764" y="31241"/>
                </a:moveTo>
                <a:lnTo>
                  <a:pt x="0" y="44195"/>
                </a:lnTo>
                <a:lnTo>
                  <a:pt x="22098" y="42671"/>
                </a:lnTo>
                <a:lnTo>
                  <a:pt x="34290" y="61721"/>
                </a:lnTo>
                <a:lnTo>
                  <a:pt x="37338" y="38099"/>
                </a:lnTo>
                <a:lnTo>
                  <a:pt x="63246" y="32765"/>
                </a:lnTo>
                <a:lnTo>
                  <a:pt x="42672" y="22097"/>
                </a:lnTo>
                <a:lnTo>
                  <a:pt x="44196" y="0"/>
                </a:lnTo>
                <a:lnTo>
                  <a:pt x="25908" y="16001"/>
                </a:lnTo>
                <a:lnTo>
                  <a:pt x="6858" y="5333"/>
                </a:lnTo>
                <a:lnTo>
                  <a:pt x="16764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338439" y="3197352"/>
            <a:ext cx="54864" cy="51053"/>
          </a:xfrm>
          <a:custGeom>
            <a:avLst/>
            <a:gdLst/>
            <a:ahLst/>
            <a:cxnLst/>
            <a:rect l="l" t="t" r="r" b="b"/>
            <a:pathLst>
              <a:path w="54864" h="51054">
                <a:moveTo>
                  <a:pt x="34289" y="0"/>
                </a:moveTo>
                <a:lnTo>
                  <a:pt x="25907" y="13715"/>
                </a:lnTo>
                <a:lnTo>
                  <a:pt x="9143" y="3047"/>
                </a:lnTo>
                <a:lnTo>
                  <a:pt x="12191" y="23621"/>
                </a:lnTo>
                <a:lnTo>
                  <a:pt x="0" y="35813"/>
                </a:lnTo>
                <a:lnTo>
                  <a:pt x="20573" y="34289"/>
                </a:lnTo>
                <a:lnTo>
                  <a:pt x="35813" y="51053"/>
                </a:lnTo>
                <a:lnTo>
                  <a:pt x="32765" y="32003"/>
                </a:lnTo>
                <a:lnTo>
                  <a:pt x="54863" y="27431"/>
                </a:lnTo>
                <a:lnTo>
                  <a:pt x="34289" y="20573"/>
                </a:lnTo>
                <a:lnTo>
                  <a:pt x="34289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8596769" y="3172205"/>
            <a:ext cx="42672" cy="44196"/>
          </a:xfrm>
          <a:custGeom>
            <a:avLst/>
            <a:gdLst/>
            <a:ahLst/>
            <a:cxnLst/>
            <a:rect l="l" t="t" r="r" b="b"/>
            <a:pathLst>
              <a:path w="42672" h="44195">
                <a:moveTo>
                  <a:pt x="31242" y="0"/>
                </a:moveTo>
                <a:lnTo>
                  <a:pt x="20574" y="15239"/>
                </a:lnTo>
                <a:lnTo>
                  <a:pt x="6858" y="6095"/>
                </a:lnTo>
                <a:lnTo>
                  <a:pt x="13716" y="23621"/>
                </a:lnTo>
                <a:lnTo>
                  <a:pt x="0" y="33527"/>
                </a:lnTo>
                <a:lnTo>
                  <a:pt x="15240" y="32003"/>
                </a:lnTo>
                <a:lnTo>
                  <a:pt x="24384" y="44195"/>
                </a:lnTo>
                <a:lnTo>
                  <a:pt x="27432" y="30479"/>
                </a:lnTo>
                <a:lnTo>
                  <a:pt x="42672" y="25145"/>
                </a:lnTo>
                <a:lnTo>
                  <a:pt x="28956" y="18287"/>
                </a:lnTo>
                <a:lnTo>
                  <a:pt x="3124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458073" y="3346704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7432" y="49529"/>
                </a:moveTo>
                <a:lnTo>
                  <a:pt x="29718" y="30479"/>
                </a:lnTo>
                <a:lnTo>
                  <a:pt x="49530" y="27431"/>
                </a:lnTo>
                <a:lnTo>
                  <a:pt x="31242" y="19049"/>
                </a:lnTo>
                <a:lnTo>
                  <a:pt x="32766" y="0"/>
                </a:lnTo>
                <a:lnTo>
                  <a:pt x="20574" y="15239"/>
                </a:lnTo>
                <a:lnTo>
                  <a:pt x="6858" y="5333"/>
                </a:lnTo>
                <a:lnTo>
                  <a:pt x="16002" y="22097"/>
                </a:lnTo>
                <a:lnTo>
                  <a:pt x="0" y="34289"/>
                </a:lnTo>
                <a:lnTo>
                  <a:pt x="20574" y="28955"/>
                </a:lnTo>
                <a:lnTo>
                  <a:pt x="27432" y="4952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745347" y="3332987"/>
            <a:ext cx="31242" cy="31242"/>
          </a:xfrm>
          <a:custGeom>
            <a:avLst/>
            <a:gdLst/>
            <a:ahLst/>
            <a:cxnLst/>
            <a:rect l="l" t="t" r="r" b="b"/>
            <a:pathLst>
              <a:path w="31242" h="31241">
                <a:moveTo>
                  <a:pt x="16002" y="31241"/>
                </a:moveTo>
                <a:lnTo>
                  <a:pt x="17526" y="20573"/>
                </a:lnTo>
                <a:lnTo>
                  <a:pt x="31242" y="19049"/>
                </a:lnTo>
                <a:lnTo>
                  <a:pt x="19050" y="13715"/>
                </a:lnTo>
                <a:lnTo>
                  <a:pt x="19050" y="0"/>
                </a:lnTo>
                <a:lnTo>
                  <a:pt x="12192" y="10667"/>
                </a:lnTo>
                <a:lnTo>
                  <a:pt x="3810" y="3809"/>
                </a:lnTo>
                <a:lnTo>
                  <a:pt x="9144" y="15239"/>
                </a:lnTo>
                <a:lnTo>
                  <a:pt x="0" y="22097"/>
                </a:lnTo>
                <a:lnTo>
                  <a:pt x="12192" y="20573"/>
                </a:lnTo>
                <a:lnTo>
                  <a:pt x="16002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880983" y="3207257"/>
            <a:ext cx="28956" cy="31242"/>
          </a:xfrm>
          <a:custGeom>
            <a:avLst/>
            <a:gdLst/>
            <a:ahLst/>
            <a:cxnLst/>
            <a:rect l="l" t="t" r="r" b="b"/>
            <a:pathLst>
              <a:path w="28955" h="31242">
                <a:moveTo>
                  <a:pt x="16764" y="31242"/>
                </a:moveTo>
                <a:lnTo>
                  <a:pt x="18288" y="20574"/>
                </a:lnTo>
                <a:lnTo>
                  <a:pt x="28956" y="19050"/>
                </a:lnTo>
                <a:lnTo>
                  <a:pt x="18288" y="12192"/>
                </a:lnTo>
                <a:lnTo>
                  <a:pt x="20574" y="0"/>
                </a:lnTo>
                <a:lnTo>
                  <a:pt x="13716" y="9144"/>
                </a:lnTo>
                <a:lnTo>
                  <a:pt x="4572" y="3810"/>
                </a:lnTo>
                <a:lnTo>
                  <a:pt x="9906" y="13716"/>
                </a:lnTo>
                <a:lnTo>
                  <a:pt x="0" y="22098"/>
                </a:lnTo>
                <a:lnTo>
                  <a:pt x="11430" y="19050"/>
                </a:lnTo>
                <a:lnTo>
                  <a:pt x="16764" y="3124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405507" y="3268979"/>
            <a:ext cx="30480" cy="28956"/>
          </a:xfrm>
          <a:custGeom>
            <a:avLst/>
            <a:gdLst/>
            <a:ahLst/>
            <a:cxnLst/>
            <a:rect l="l" t="t" r="r" b="b"/>
            <a:pathLst>
              <a:path w="30479" h="28955">
                <a:moveTo>
                  <a:pt x="16764" y="28956"/>
                </a:moveTo>
                <a:lnTo>
                  <a:pt x="16764" y="18288"/>
                </a:lnTo>
                <a:lnTo>
                  <a:pt x="30480" y="15240"/>
                </a:lnTo>
                <a:lnTo>
                  <a:pt x="18288" y="11430"/>
                </a:lnTo>
                <a:lnTo>
                  <a:pt x="18288" y="0"/>
                </a:lnTo>
                <a:lnTo>
                  <a:pt x="13716" y="8382"/>
                </a:lnTo>
                <a:lnTo>
                  <a:pt x="3048" y="3048"/>
                </a:lnTo>
                <a:lnTo>
                  <a:pt x="8382" y="13716"/>
                </a:lnTo>
                <a:lnTo>
                  <a:pt x="0" y="19812"/>
                </a:lnTo>
                <a:lnTo>
                  <a:pt x="12192" y="16764"/>
                </a:lnTo>
                <a:lnTo>
                  <a:pt x="16764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978519" y="3353561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6763" y="12192"/>
                </a:moveTo>
                <a:lnTo>
                  <a:pt x="16763" y="0"/>
                </a:lnTo>
                <a:lnTo>
                  <a:pt x="9905" y="8382"/>
                </a:lnTo>
                <a:lnTo>
                  <a:pt x="3047" y="3810"/>
                </a:lnTo>
                <a:lnTo>
                  <a:pt x="8381" y="12192"/>
                </a:lnTo>
                <a:lnTo>
                  <a:pt x="0" y="20574"/>
                </a:lnTo>
                <a:lnTo>
                  <a:pt x="9905" y="16764"/>
                </a:lnTo>
                <a:lnTo>
                  <a:pt x="12953" y="28956"/>
                </a:lnTo>
                <a:lnTo>
                  <a:pt x="15239" y="19050"/>
                </a:lnTo>
                <a:lnTo>
                  <a:pt x="28955" y="15240"/>
                </a:lnTo>
                <a:lnTo>
                  <a:pt x="16763" y="1219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9766439" y="3278885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6764"/>
                </a:lnTo>
                <a:lnTo>
                  <a:pt x="16764" y="9906"/>
                </a:lnTo>
                <a:lnTo>
                  <a:pt x="16764" y="0"/>
                </a:lnTo>
                <a:lnTo>
                  <a:pt x="13716" y="6858"/>
                </a:lnTo>
                <a:lnTo>
                  <a:pt x="3048" y="3810"/>
                </a:lnTo>
                <a:lnTo>
                  <a:pt x="8382" y="12192"/>
                </a:lnTo>
                <a:lnTo>
                  <a:pt x="0" y="20574"/>
                </a:lnTo>
                <a:lnTo>
                  <a:pt x="12192" y="16764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9729101" y="3339845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39" y="28956"/>
                </a:moveTo>
                <a:lnTo>
                  <a:pt x="15239" y="19050"/>
                </a:lnTo>
                <a:lnTo>
                  <a:pt x="28955" y="17526"/>
                </a:lnTo>
                <a:lnTo>
                  <a:pt x="16763" y="12192"/>
                </a:lnTo>
                <a:lnTo>
                  <a:pt x="16763" y="0"/>
                </a:lnTo>
                <a:lnTo>
                  <a:pt x="11429" y="8382"/>
                </a:lnTo>
                <a:lnTo>
                  <a:pt x="1523" y="2286"/>
                </a:lnTo>
                <a:lnTo>
                  <a:pt x="6857" y="13716"/>
                </a:lnTo>
                <a:lnTo>
                  <a:pt x="0" y="20574"/>
                </a:lnTo>
                <a:lnTo>
                  <a:pt x="9905" y="19050"/>
                </a:lnTo>
                <a:lnTo>
                  <a:pt x="15239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9032633" y="3285743"/>
            <a:ext cx="31242" cy="30480"/>
          </a:xfrm>
          <a:custGeom>
            <a:avLst/>
            <a:gdLst/>
            <a:ahLst/>
            <a:cxnLst/>
            <a:rect l="l" t="t" r="r" b="b"/>
            <a:pathLst>
              <a:path w="31242" h="30479">
                <a:moveTo>
                  <a:pt x="16002" y="30479"/>
                </a:moveTo>
                <a:lnTo>
                  <a:pt x="17526" y="20573"/>
                </a:lnTo>
                <a:lnTo>
                  <a:pt x="31242" y="18287"/>
                </a:lnTo>
                <a:lnTo>
                  <a:pt x="17526" y="12191"/>
                </a:lnTo>
                <a:lnTo>
                  <a:pt x="19050" y="0"/>
                </a:lnTo>
                <a:lnTo>
                  <a:pt x="12192" y="9905"/>
                </a:lnTo>
                <a:lnTo>
                  <a:pt x="3810" y="3047"/>
                </a:lnTo>
                <a:lnTo>
                  <a:pt x="9144" y="13715"/>
                </a:lnTo>
                <a:lnTo>
                  <a:pt x="0" y="22097"/>
                </a:lnTo>
                <a:lnTo>
                  <a:pt x="12192" y="18287"/>
                </a:lnTo>
                <a:lnTo>
                  <a:pt x="16002" y="3047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9610979" y="3265169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7526"/>
                </a:lnTo>
                <a:lnTo>
                  <a:pt x="16764" y="12192"/>
                </a:lnTo>
                <a:lnTo>
                  <a:pt x="16764" y="0"/>
                </a:lnTo>
                <a:lnTo>
                  <a:pt x="12192" y="8382"/>
                </a:lnTo>
                <a:lnTo>
                  <a:pt x="1524" y="3810"/>
                </a:lnTo>
                <a:lnTo>
                  <a:pt x="6858" y="13716"/>
                </a:lnTo>
                <a:lnTo>
                  <a:pt x="0" y="20574"/>
                </a:lnTo>
                <a:lnTo>
                  <a:pt x="9906" y="19050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320163" y="3384041"/>
            <a:ext cx="44196" cy="49530"/>
          </a:xfrm>
          <a:custGeom>
            <a:avLst/>
            <a:gdLst/>
            <a:ahLst/>
            <a:cxnLst/>
            <a:rect l="l" t="t" r="r" b="b"/>
            <a:pathLst>
              <a:path w="44196" h="49529">
                <a:moveTo>
                  <a:pt x="15239" y="30480"/>
                </a:moveTo>
                <a:lnTo>
                  <a:pt x="16763" y="49530"/>
                </a:lnTo>
                <a:lnTo>
                  <a:pt x="27431" y="30480"/>
                </a:lnTo>
                <a:lnTo>
                  <a:pt x="44195" y="35814"/>
                </a:lnTo>
                <a:lnTo>
                  <a:pt x="33527" y="24384"/>
                </a:lnTo>
                <a:lnTo>
                  <a:pt x="38861" y="8382"/>
                </a:lnTo>
                <a:lnTo>
                  <a:pt x="22097" y="13716"/>
                </a:lnTo>
                <a:lnTo>
                  <a:pt x="9905" y="0"/>
                </a:lnTo>
                <a:lnTo>
                  <a:pt x="11429" y="20574"/>
                </a:lnTo>
                <a:lnTo>
                  <a:pt x="0" y="27432"/>
                </a:lnTo>
                <a:lnTo>
                  <a:pt x="15239" y="3048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464931" y="3172205"/>
            <a:ext cx="73914" cy="81534"/>
          </a:xfrm>
          <a:custGeom>
            <a:avLst/>
            <a:gdLst/>
            <a:ahLst/>
            <a:cxnLst/>
            <a:rect l="l" t="t" r="r" b="b"/>
            <a:pathLst>
              <a:path w="73914" h="81534">
                <a:moveTo>
                  <a:pt x="51815" y="54102"/>
                </a:moveTo>
                <a:lnTo>
                  <a:pt x="73913" y="40386"/>
                </a:lnTo>
                <a:lnTo>
                  <a:pt x="44957" y="30480"/>
                </a:lnTo>
                <a:lnTo>
                  <a:pt x="41147" y="0"/>
                </a:lnTo>
                <a:lnTo>
                  <a:pt x="27431" y="26670"/>
                </a:lnTo>
                <a:lnTo>
                  <a:pt x="0" y="26670"/>
                </a:lnTo>
                <a:lnTo>
                  <a:pt x="19049" y="47244"/>
                </a:lnTo>
                <a:lnTo>
                  <a:pt x="5333" y="72390"/>
                </a:lnTo>
                <a:lnTo>
                  <a:pt x="34289" y="59436"/>
                </a:lnTo>
                <a:lnTo>
                  <a:pt x="51815" y="81534"/>
                </a:lnTo>
                <a:lnTo>
                  <a:pt x="51815" y="5410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574671" y="3339845"/>
            <a:ext cx="53340" cy="49530"/>
          </a:xfrm>
          <a:custGeom>
            <a:avLst/>
            <a:gdLst/>
            <a:ahLst/>
            <a:cxnLst/>
            <a:rect l="l" t="t" r="r" b="b"/>
            <a:pathLst>
              <a:path w="53340" h="49529">
                <a:moveTo>
                  <a:pt x="27432" y="0"/>
                </a:moveTo>
                <a:lnTo>
                  <a:pt x="22098" y="19050"/>
                </a:lnTo>
                <a:lnTo>
                  <a:pt x="0" y="15240"/>
                </a:lnTo>
                <a:lnTo>
                  <a:pt x="15240" y="30480"/>
                </a:lnTo>
                <a:lnTo>
                  <a:pt x="8382" y="46482"/>
                </a:lnTo>
                <a:lnTo>
                  <a:pt x="25908" y="39624"/>
                </a:lnTo>
                <a:lnTo>
                  <a:pt x="46482" y="49530"/>
                </a:lnTo>
                <a:lnTo>
                  <a:pt x="35814" y="32766"/>
                </a:lnTo>
                <a:lnTo>
                  <a:pt x="53340" y="20574"/>
                </a:lnTo>
                <a:lnTo>
                  <a:pt x="34290" y="24384"/>
                </a:lnTo>
                <a:lnTo>
                  <a:pt x="2743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679053" y="3207257"/>
            <a:ext cx="71628" cy="71628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25146" y="28955"/>
                </a:moveTo>
                <a:lnTo>
                  <a:pt x="0" y="25907"/>
                </a:lnTo>
                <a:lnTo>
                  <a:pt x="19050" y="42671"/>
                </a:lnTo>
                <a:lnTo>
                  <a:pt x="9906" y="68579"/>
                </a:lnTo>
                <a:lnTo>
                  <a:pt x="35814" y="54863"/>
                </a:lnTo>
                <a:lnTo>
                  <a:pt x="57912" y="71627"/>
                </a:lnTo>
                <a:lnTo>
                  <a:pt x="51054" y="46481"/>
                </a:lnTo>
                <a:lnTo>
                  <a:pt x="71628" y="32765"/>
                </a:lnTo>
                <a:lnTo>
                  <a:pt x="44196" y="27431"/>
                </a:lnTo>
                <a:lnTo>
                  <a:pt x="38862" y="0"/>
                </a:lnTo>
                <a:lnTo>
                  <a:pt x="25146" y="28955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834501" y="3297935"/>
            <a:ext cx="51053" cy="48768"/>
          </a:xfrm>
          <a:custGeom>
            <a:avLst/>
            <a:gdLst/>
            <a:ahLst/>
            <a:cxnLst/>
            <a:rect l="l" t="t" r="r" b="b"/>
            <a:pathLst>
              <a:path w="51053" h="48767">
                <a:moveTo>
                  <a:pt x="19050" y="18287"/>
                </a:moveTo>
                <a:lnTo>
                  <a:pt x="0" y="16763"/>
                </a:lnTo>
                <a:lnTo>
                  <a:pt x="13716" y="28193"/>
                </a:lnTo>
                <a:lnTo>
                  <a:pt x="6858" y="47243"/>
                </a:lnTo>
                <a:lnTo>
                  <a:pt x="25908" y="37337"/>
                </a:lnTo>
                <a:lnTo>
                  <a:pt x="41148" y="48767"/>
                </a:lnTo>
                <a:lnTo>
                  <a:pt x="35814" y="30479"/>
                </a:lnTo>
                <a:lnTo>
                  <a:pt x="51053" y="19811"/>
                </a:lnTo>
                <a:lnTo>
                  <a:pt x="30480" y="18287"/>
                </a:lnTo>
                <a:lnTo>
                  <a:pt x="28955" y="0"/>
                </a:lnTo>
                <a:lnTo>
                  <a:pt x="19050" y="18287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976245" y="3205733"/>
            <a:ext cx="56387" cy="54864"/>
          </a:xfrm>
          <a:custGeom>
            <a:avLst/>
            <a:gdLst/>
            <a:ahLst/>
            <a:cxnLst/>
            <a:rect l="l" t="t" r="r" b="b"/>
            <a:pathLst>
              <a:path w="56388" h="54863">
                <a:moveTo>
                  <a:pt x="19050" y="22098"/>
                </a:moveTo>
                <a:lnTo>
                  <a:pt x="0" y="20574"/>
                </a:lnTo>
                <a:lnTo>
                  <a:pt x="13716" y="34290"/>
                </a:lnTo>
                <a:lnTo>
                  <a:pt x="6858" y="52578"/>
                </a:lnTo>
                <a:lnTo>
                  <a:pt x="25908" y="41148"/>
                </a:lnTo>
                <a:lnTo>
                  <a:pt x="44958" y="54864"/>
                </a:lnTo>
                <a:lnTo>
                  <a:pt x="39624" y="34290"/>
                </a:lnTo>
                <a:lnTo>
                  <a:pt x="56387" y="23622"/>
                </a:lnTo>
                <a:lnTo>
                  <a:pt x="34290" y="20574"/>
                </a:lnTo>
                <a:lnTo>
                  <a:pt x="28955" y="0"/>
                </a:lnTo>
                <a:lnTo>
                  <a:pt x="19050" y="22098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041765" y="3368801"/>
            <a:ext cx="56387" cy="51053"/>
          </a:xfrm>
          <a:custGeom>
            <a:avLst/>
            <a:gdLst/>
            <a:ahLst/>
            <a:cxnLst/>
            <a:rect l="l" t="t" r="r" b="b"/>
            <a:pathLst>
              <a:path w="56388" h="51053">
                <a:moveTo>
                  <a:pt x="40385" y="34290"/>
                </a:moveTo>
                <a:lnTo>
                  <a:pt x="56387" y="22097"/>
                </a:lnTo>
                <a:lnTo>
                  <a:pt x="35813" y="19050"/>
                </a:lnTo>
                <a:lnTo>
                  <a:pt x="30479" y="0"/>
                </a:lnTo>
                <a:lnTo>
                  <a:pt x="19811" y="19050"/>
                </a:lnTo>
                <a:lnTo>
                  <a:pt x="0" y="17526"/>
                </a:lnTo>
                <a:lnTo>
                  <a:pt x="15239" y="32766"/>
                </a:lnTo>
                <a:lnTo>
                  <a:pt x="6857" y="49530"/>
                </a:lnTo>
                <a:lnTo>
                  <a:pt x="26669" y="39624"/>
                </a:lnTo>
                <a:lnTo>
                  <a:pt x="44195" y="51053"/>
                </a:lnTo>
                <a:lnTo>
                  <a:pt x="40385" y="3429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9636125" y="3310889"/>
            <a:ext cx="61722" cy="57912"/>
          </a:xfrm>
          <a:custGeom>
            <a:avLst/>
            <a:gdLst/>
            <a:ahLst/>
            <a:cxnLst/>
            <a:rect l="l" t="t" r="r" b="b"/>
            <a:pathLst>
              <a:path w="61722" h="57912">
                <a:moveTo>
                  <a:pt x="43434" y="39624"/>
                </a:moveTo>
                <a:lnTo>
                  <a:pt x="61722" y="25908"/>
                </a:lnTo>
                <a:lnTo>
                  <a:pt x="38100" y="22098"/>
                </a:lnTo>
                <a:lnTo>
                  <a:pt x="32766" y="0"/>
                </a:lnTo>
                <a:lnTo>
                  <a:pt x="20574" y="22098"/>
                </a:lnTo>
                <a:lnTo>
                  <a:pt x="0" y="20574"/>
                </a:lnTo>
                <a:lnTo>
                  <a:pt x="17526" y="35814"/>
                </a:lnTo>
                <a:lnTo>
                  <a:pt x="9144" y="57912"/>
                </a:lnTo>
                <a:lnTo>
                  <a:pt x="29718" y="46482"/>
                </a:lnTo>
                <a:lnTo>
                  <a:pt x="50292" y="57912"/>
                </a:lnTo>
                <a:lnTo>
                  <a:pt x="43434" y="39624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9710051" y="3200399"/>
            <a:ext cx="63246" cy="61722"/>
          </a:xfrm>
          <a:custGeom>
            <a:avLst/>
            <a:gdLst/>
            <a:ahLst/>
            <a:cxnLst/>
            <a:rect l="l" t="t" r="r" b="b"/>
            <a:pathLst>
              <a:path w="63246" h="61722">
                <a:moveTo>
                  <a:pt x="16764" y="31241"/>
                </a:moveTo>
                <a:lnTo>
                  <a:pt x="0" y="44195"/>
                </a:lnTo>
                <a:lnTo>
                  <a:pt x="22098" y="42671"/>
                </a:lnTo>
                <a:lnTo>
                  <a:pt x="34290" y="61721"/>
                </a:lnTo>
                <a:lnTo>
                  <a:pt x="37338" y="38099"/>
                </a:lnTo>
                <a:lnTo>
                  <a:pt x="63246" y="32765"/>
                </a:lnTo>
                <a:lnTo>
                  <a:pt x="42672" y="22097"/>
                </a:lnTo>
                <a:lnTo>
                  <a:pt x="44196" y="0"/>
                </a:lnTo>
                <a:lnTo>
                  <a:pt x="25908" y="16001"/>
                </a:lnTo>
                <a:lnTo>
                  <a:pt x="6858" y="5333"/>
                </a:lnTo>
                <a:lnTo>
                  <a:pt x="16764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338439" y="3197352"/>
            <a:ext cx="54864" cy="51053"/>
          </a:xfrm>
          <a:custGeom>
            <a:avLst/>
            <a:gdLst/>
            <a:ahLst/>
            <a:cxnLst/>
            <a:rect l="l" t="t" r="r" b="b"/>
            <a:pathLst>
              <a:path w="54864" h="51054">
                <a:moveTo>
                  <a:pt x="34289" y="0"/>
                </a:moveTo>
                <a:lnTo>
                  <a:pt x="25907" y="13715"/>
                </a:lnTo>
                <a:lnTo>
                  <a:pt x="9143" y="3047"/>
                </a:lnTo>
                <a:lnTo>
                  <a:pt x="12191" y="23621"/>
                </a:lnTo>
                <a:lnTo>
                  <a:pt x="0" y="35813"/>
                </a:lnTo>
                <a:lnTo>
                  <a:pt x="20573" y="34289"/>
                </a:lnTo>
                <a:lnTo>
                  <a:pt x="35813" y="51053"/>
                </a:lnTo>
                <a:lnTo>
                  <a:pt x="32765" y="32003"/>
                </a:lnTo>
                <a:lnTo>
                  <a:pt x="54863" y="27431"/>
                </a:lnTo>
                <a:lnTo>
                  <a:pt x="34289" y="20573"/>
                </a:lnTo>
                <a:lnTo>
                  <a:pt x="34289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596769" y="3172205"/>
            <a:ext cx="42672" cy="44196"/>
          </a:xfrm>
          <a:custGeom>
            <a:avLst/>
            <a:gdLst/>
            <a:ahLst/>
            <a:cxnLst/>
            <a:rect l="l" t="t" r="r" b="b"/>
            <a:pathLst>
              <a:path w="42672" h="44195">
                <a:moveTo>
                  <a:pt x="31242" y="0"/>
                </a:moveTo>
                <a:lnTo>
                  <a:pt x="20574" y="15239"/>
                </a:lnTo>
                <a:lnTo>
                  <a:pt x="6858" y="6095"/>
                </a:lnTo>
                <a:lnTo>
                  <a:pt x="13716" y="23621"/>
                </a:lnTo>
                <a:lnTo>
                  <a:pt x="0" y="33527"/>
                </a:lnTo>
                <a:lnTo>
                  <a:pt x="15240" y="32003"/>
                </a:lnTo>
                <a:lnTo>
                  <a:pt x="24384" y="44195"/>
                </a:lnTo>
                <a:lnTo>
                  <a:pt x="27432" y="30479"/>
                </a:lnTo>
                <a:lnTo>
                  <a:pt x="42672" y="25145"/>
                </a:lnTo>
                <a:lnTo>
                  <a:pt x="28956" y="18287"/>
                </a:lnTo>
                <a:lnTo>
                  <a:pt x="3124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458073" y="3346704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7432" y="49529"/>
                </a:moveTo>
                <a:lnTo>
                  <a:pt x="29718" y="30479"/>
                </a:lnTo>
                <a:lnTo>
                  <a:pt x="49530" y="27431"/>
                </a:lnTo>
                <a:lnTo>
                  <a:pt x="31242" y="19049"/>
                </a:lnTo>
                <a:lnTo>
                  <a:pt x="32766" y="0"/>
                </a:lnTo>
                <a:lnTo>
                  <a:pt x="20574" y="15239"/>
                </a:lnTo>
                <a:lnTo>
                  <a:pt x="6858" y="5333"/>
                </a:lnTo>
                <a:lnTo>
                  <a:pt x="16002" y="22097"/>
                </a:lnTo>
                <a:lnTo>
                  <a:pt x="0" y="34289"/>
                </a:lnTo>
                <a:lnTo>
                  <a:pt x="20574" y="28955"/>
                </a:lnTo>
                <a:lnTo>
                  <a:pt x="27432" y="4952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745347" y="3332987"/>
            <a:ext cx="31242" cy="31242"/>
          </a:xfrm>
          <a:custGeom>
            <a:avLst/>
            <a:gdLst/>
            <a:ahLst/>
            <a:cxnLst/>
            <a:rect l="l" t="t" r="r" b="b"/>
            <a:pathLst>
              <a:path w="31242" h="31241">
                <a:moveTo>
                  <a:pt x="16002" y="31241"/>
                </a:moveTo>
                <a:lnTo>
                  <a:pt x="17526" y="20573"/>
                </a:lnTo>
                <a:lnTo>
                  <a:pt x="31242" y="19049"/>
                </a:lnTo>
                <a:lnTo>
                  <a:pt x="19050" y="13715"/>
                </a:lnTo>
                <a:lnTo>
                  <a:pt x="19050" y="0"/>
                </a:lnTo>
                <a:lnTo>
                  <a:pt x="12192" y="10667"/>
                </a:lnTo>
                <a:lnTo>
                  <a:pt x="3810" y="3809"/>
                </a:lnTo>
                <a:lnTo>
                  <a:pt x="9144" y="15239"/>
                </a:lnTo>
                <a:lnTo>
                  <a:pt x="0" y="22097"/>
                </a:lnTo>
                <a:lnTo>
                  <a:pt x="12192" y="20573"/>
                </a:lnTo>
                <a:lnTo>
                  <a:pt x="16002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880983" y="3207257"/>
            <a:ext cx="28956" cy="31242"/>
          </a:xfrm>
          <a:custGeom>
            <a:avLst/>
            <a:gdLst/>
            <a:ahLst/>
            <a:cxnLst/>
            <a:rect l="l" t="t" r="r" b="b"/>
            <a:pathLst>
              <a:path w="28955" h="31242">
                <a:moveTo>
                  <a:pt x="16764" y="31242"/>
                </a:moveTo>
                <a:lnTo>
                  <a:pt x="18288" y="20574"/>
                </a:lnTo>
                <a:lnTo>
                  <a:pt x="28956" y="19050"/>
                </a:lnTo>
                <a:lnTo>
                  <a:pt x="18288" y="12192"/>
                </a:lnTo>
                <a:lnTo>
                  <a:pt x="20574" y="0"/>
                </a:lnTo>
                <a:lnTo>
                  <a:pt x="13716" y="9144"/>
                </a:lnTo>
                <a:lnTo>
                  <a:pt x="4572" y="3810"/>
                </a:lnTo>
                <a:lnTo>
                  <a:pt x="9906" y="13716"/>
                </a:lnTo>
                <a:lnTo>
                  <a:pt x="0" y="22098"/>
                </a:lnTo>
                <a:lnTo>
                  <a:pt x="11430" y="19050"/>
                </a:lnTo>
                <a:lnTo>
                  <a:pt x="16764" y="3124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405507" y="3268979"/>
            <a:ext cx="30480" cy="28956"/>
          </a:xfrm>
          <a:custGeom>
            <a:avLst/>
            <a:gdLst/>
            <a:ahLst/>
            <a:cxnLst/>
            <a:rect l="l" t="t" r="r" b="b"/>
            <a:pathLst>
              <a:path w="30479" h="28955">
                <a:moveTo>
                  <a:pt x="16764" y="28956"/>
                </a:moveTo>
                <a:lnTo>
                  <a:pt x="16764" y="18288"/>
                </a:lnTo>
                <a:lnTo>
                  <a:pt x="30480" y="15240"/>
                </a:lnTo>
                <a:lnTo>
                  <a:pt x="18288" y="11430"/>
                </a:lnTo>
                <a:lnTo>
                  <a:pt x="18288" y="0"/>
                </a:lnTo>
                <a:lnTo>
                  <a:pt x="13716" y="8382"/>
                </a:lnTo>
                <a:lnTo>
                  <a:pt x="3048" y="3048"/>
                </a:lnTo>
                <a:lnTo>
                  <a:pt x="8382" y="13716"/>
                </a:lnTo>
                <a:lnTo>
                  <a:pt x="0" y="19812"/>
                </a:lnTo>
                <a:lnTo>
                  <a:pt x="12192" y="16764"/>
                </a:lnTo>
                <a:lnTo>
                  <a:pt x="16764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978519" y="3353561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6763" y="12192"/>
                </a:moveTo>
                <a:lnTo>
                  <a:pt x="16763" y="0"/>
                </a:lnTo>
                <a:lnTo>
                  <a:pt x="9905" y="8382"/>
                </a:lnTo>
                <a:lnTo>
                  <a:pt x="3047" y="3810"/>
                </a:lnTo>
                <a:lnTo>
                  <a:pt x="8381" y="12192"/>
                </a:lnTo>
                <a:lnTo>
                  <a:pt x="0" y="20574"/>
                </a:lnTo>
                <a:lnTo>
                  <a:pt x="9905" y="16764"/>
                </a:lnTo>
                <a:lnTo>
                  <a:pt x="12953" y="28956"/>
                </a:lnTo>
                <a:lnTo>
                  <a:pt x="15239" y="19050"/>
                </a:lnTo>
                <a:lnTo>
                  <a:pt x="28955" y="15240"/>
                </a:lnTo>
                <a:lnTo>
                  <a:pt x="16763" y="1219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766439" y="3278885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6764"/>
                </a:lnTo>
                <a:lnTo>
                  <a:pt x="16764" y="9906"/>
                </a:lnTo>
                <a:lnTo>
                  <a:pt x="16764" y="0"/>
                </a:lnTo>
                <a:lnTo>
                  <a:pt x="13716" y="6858"/>
                </a:lnTo>
                <a:lnTo>
                  <a:pt x="3048" y="3810"/>
                </a:lnTo>
                <a:lnTo>
                  <a:pt x="8382" y="12192"/>
                </a:lnTo>
                <a:lnTo>
                  <a:pt x="0" y="20574"/>
                </a:lnTo>
                <a:lnTo>
                  <a:pt x="12192" y="16764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729101" y="3339845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39" y="28956"/>
                </a:moveTo>
                <a:lnTo>
                  <a:pt x="15239" y="19050"/>
                </a:lnTo>
                <a:lnTo>
                  <a:pt x="28955" y="17526"/>
                </a:lnTo>
                <a:lnTo>
                  <a:pt x="16763" y="12192"/>
                </a:lnTo>
                <a:lnTo>
                  <a:pt x="16763" y="0"/>
                </a:lnTo>
                <a:lnTo>
                  <a:pt x="11429" y="8382"/>
                </a:lnTo>
                <a:lnTo>
                  <a:pt x="1523" y="2286"/>
                </a:lnTo>
                <a:lnTo>
                  <a:pt x="6857" y="13716"/>
                </a:lnTo>
                <a:lnTo>
                  <a:pt x="0" y="20574"/>
                </a:lnTo>
                <a:lnTo>
                  <a:pt x="9905" y="19050"/>
                </a:lnTo>
                <a:lnTo>
                  <a:pt x="15239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032633" y="3285743"/>
            <a:ext cx="31242" cy="30480"/>
          </a:xfrm>
          <a:custGeom>
            <a:avLst/>
            <a:gdLst/>
            <a:ahLst/>
            <a:cxnLst/>
            <a:rect l="l" t="t" r="r" b="b"/>
            <a:pathLst>
              <a:path w="31242" h="30479">
                <a:moveTo>
                  <a:pt x="16002" y="30479"/>
                </a:moveTo>
                <a:lnTo>
                  <a:pt x="17526" y="20573"/>
                </a:lnTo>
                <a:lnTo>
                  <a:pt x="31242" y="18287"/>
                </a:lnTo>
                <a:lnTo>
                  <a:pt x="17526" y="12191"/>
                </a:lnTo>
                <a:lnTo>
                  <a:pt x="19050" y="0"/>
                </a:lnTo>
                <a:lnTo>
                  <a:pt x="12192" y="9905"/>
                </a:lnTo>
                <a:lnTo>
                  <a:pt x="3810" y="3047"/>
                </a:lnTo>
                <a:lnTo>
                  <a:pt x="9144" y="13715"/>
                </a:lnTo>
                <a:lnTo>
                  <a:pt x="0" y="22097"/>
                </a:lnTo>
                <a:lnTo>
                  <a:pt x="12192" y="18287"/>
                </a:lnTo>
                <a:lnTo>
                  <a:pt x="16002" y="3047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610979" y="3265169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7526"/>
                </a:lnTo>
                <a:lnTo>
                  <a:pt x="16764" y="12192"/>
                </a:lnTo>
                <a:lnTo>
                  <a:pt x="16764" y="0"/>
                </a:lnTo>
                <a:lnTo>
                  <a:pt x="12192" y="8382"/>
                </a:lnTo>
                <a:lnTo>
                  <a:pt x="1524" y="3810"/>
                </a:lnTo>
                <a:lnTo>
                  <a:pt x="6858" y="13716"/>
                </a:lnTo>
                <a:lnTo>
                  <a:pt x="0" y="20574"/>
                </a:lnTo>
                <a:lnTo>
                  <a:pt x="9906" y="19050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320163" y="3384041"/>
            <a:ext cx="44196" cy="49530"/>
          </a:xfrm>
          <a:custGeom>
            <a:avLst/>
            <a:gdLst/>
            <a:ahLst/>
            <a:cxnLst/>
            <a:rect l="l" t="t" r="r" b="b"/>
            <a:pathLst>
              <a:path w="44196" h="49529">
                <a:moveTo>
                  <a:pt x="15239" y="30480"/>
                </a:moveTo>
                <a:lnTo>
                  <a:pt x="16763" y="49530"/>
                </a:lnTo>
                <a:lnTo>
                  <a:pt x="27431" y="30480"/>
                </a:lnTo>
                <a:lnTo>
                  <a:pt x="44195" y="35814"/>
                </a:lnTo>
                <a:lnTo>
                  <a:pt x="33527" y="24384"/>
                </a:lnTo>
                <a:lnTo>
                  <a:pt x="38861" y="8382"/>
                </a:lnTo>
                <a:lnTo>
                  <a:pt x="22097" y="13716"/>
                </a:lnTo>
                <a:lnTo>
                  <a:pt x="9905" y="0"/>
                </a:lnTo>
                <a:lnTo>
                  <a:pt x="11429" y="20574"/>
                </a:lnTo>
                <a:lnTo>
                  <a:pt x="0" y="27432"/>
                </a:lnTo>
                <a:lnTo>
                  <a:pt x="15239" y="3048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464931" y="3172205"/>
            <a:ext cx="73914" cy="81534"/>
          </a:xfrm>
          <a:custGeom>
            <a:avLst/>
            <a:gdLst/>
            <a:ahLst/>
            <a:cxnLst/>
            <a:rect l="l" t="t" r="r" b="b"/>
            <a:pathLst>
              <a:path w="73914" h="81534">
                <a:moveTo>
                  <a:pt x="51815" y="54102"/>
                </a:moveTo>
                <a:lnTo>
                  <a:pt x="73913" y="40386"/>
                </a:lnTo>
                <a:lnTo>
                  <a:pt x="44957" y="30480"/>
                </a:lnTo>
                <a:lnTo>
                  <a:pt x="41147" y="0"/>
                </a:lnTo>
                <a:lnTo>
                  <a:pt x="27431" y="26670"/>
                </a:lnTo>
                <a:lnTo>
                  <a:pt x="0" y="26670"/>
                </a:lnTo>
                <a:lnTo>
                  <a:pt x="19049" y="47244"/>
                </a:lnTo>
                <a:lnTo>
                  <a:pt x="5333" y="72390"/>
                </a:lnTo>
                <a:lnTo>
                  <a:pt x="34289" y="59436"/>
                </a:lnTo>
                <a:lnTo>
                  <a:pt x="51815" y="81534"/>
                </a:lnTo>
                <a:lnTo>
                  <a:pt x="51815" y="5410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574671" y="3339845"/>
            <a:ext cx="53340" cy="49530"/>
          </a:xfrm>
          <a:custGeom>
            <a:avLst/>
            <a:gdLst/>
            <a:ahLst/>
            <a:cxnLst/>
            <a:rect l="l" t="t" r="r" b="b"/>
            <a:pathLst>
              <a:path w="53340" h="49529">
                <a:moveTo>
                  <a:pt x="27432" y="0"/>
                </a:moveTo>
                <a:lnTo>
                  <a:pt x="22098" y="19050"/>
                </a:lnTo>
                <a:lnTo>
                  <a:pt x="0" y="15240"/>
                </a:lnTo>
                <a:lnTo>
                  <a:pt x="15240" y="30480"/>
                </a:lnTo>
                <a:lnTo>
                  <a:pt x="8382" y="46482"/>
                </a:lnTo>
                <a:lnTo>
                  <a:pt x="25908" y="39624"/>
                </a:lnTo>
                <a:lnTo>
                  <a:pt x="46482" y="49530"/>
                </a:lnTo>
                <a:lnTo>
                  <a:pt x="35814" y="32766"/>
                </a:lnTo>
                <a:lnTo>
                  <a:pt x="53340" y="20574"/>
                </a:lnTo>
                <a:lnTo>
                  <a:pt x="34290" y="24384"/>
                </a:lnTo>
                <a:lnTo>
                  <a:pt x="2743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679053" y="3207257"/>
            <a:ext cx="71628" cy="71628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25146" y="28955"/>
                </a:moveTo>
                <a:lnTo>
                  <a:pt x="0" y="25907"/>
                </a:lnTo>
                <a:lnTo>
                  <a:pt x="19050" y="42671"/>
                </a:lnTo>
                <a:lnTo>
                  <a:pt x="9906" y="68579"/>
                </a:lnTo>
                <a:lnTo>
                  <a:pt x="35814" y="54863"/>
                </a:lnTo>
                <a:lnTo>
                  <a:pt x="57912" y="71627"/>
                </a:lnTo>
                <a:lnTo>
                  <a:pt x="51054" y="46481"/>
                </a:lnTo>
                <a:lnTo>
                  <a:pt x="71628" y="32765"/>
                </a:lnTo>
                <a:lnTo>
                  <a:pt x="44196" y="27431"/>
                </a:lnTo>
                <a:lnTo>
                  <a:pt x="38862" y="0"/>
                </a:lnTo>
                <a:lnTo>
                  <a:pt x="25146" y="28955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834501" y="3297935"/>
            <a:ext cx="51053" cy="48768"/>
          </a:xfrm>
          <a:custGeom>
            <a:avLst/>
            <a:gdLst/>
            <a:ahLst/>
            <a:cxnLst/>
            <a:rect l="l" t="t" r="r" b="b"/>
            <a:pathLst>
              <a:path w="51053" h="48767">
                <a:moveTo>
                  <a:pt x="19050" y="18287"/>
                </a:moveTo>
                <a:lnTo>
                  <a:pt x="0" y="16763"/>
                </a:lnTo>
                <a:lnTo>
                  <a:pt x="13716" y="28193"/>
                </a:lnTo>
                <a:lnTo>
                  <a:pt x="6858" y="47243"/>
                </a:lnTo>
                <a:lnTo>
                  <a:pt x="25908" y="37337"/>
                </a:lnTo>
                <a:lnTo>
                  <a:pt x="41148" y="48767"/>
                </a:lnTo>
                <a:lnTo>
                  <a:pt x="35814" y="30479"/>
                </a:lnTo>
                <a:lnTo>
                  <a:pt x="51053" y="19811"/>
                </a:lnTo>
                <a:lnTo>
                  <a:pt x="30480" y="18287"/>
                </a:lnTo>
                <a:lnTo>
                  <a:pt x="28955" y="0"/>
                </a:lnTo>
                <a:lnTo>
                  <a:pt x="19050" y="18287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976245" y="3205733"/>
            <a:ext cx="56387" cy="54864"/>
          </a:xfrm>
          <a:custGeom>
            <a:avLst/>
            <a:gdLst/>
            <a:ahLst/>
            <a:cxnLst/>
            <a:rect l="l" t="t" r="r" b="b"/>
            <a:pathLst>
              <a:path w="56388" h="54863">
                <a:moveTo>
                  <a:pt x="19050" y="22098"/>
                </a:moveTo>
                <a:lnTo>
                  <a:pt x="0" y="20574"/>
                </a:lnTo>
                <a:lnTo>
                  <a:pt x="13716" y="34290"/>
                </a:lnTo>
                <a:lnTo>
                  <a:pt x="6858" y="52578"/>
                </a:lnTo>
                <a:lnTo>
                  <a:pt x="25908" y="41148"/>
                </a:lnTo>
                <a:lnTo>
                  <a:pt x="44958" y="54864"/>
                </a:lnTo>
                <a:lnTo>
                  <a:pt x="39624" y="34290"/>
                </a:lnTo>
                <a:lnTo>
                  <a:pt x="56387" y="23622"/>
                </a:lnTo>
                <a:lnTo>
                  <a:pt x="34290" y="20574"/>
                </a:lnTo>
                <a:lnTo>
                  <a:pt x="28955" y="0"/>
                </a:lnTo>
                <a:lnTo>
                  <a:pt x="19050" y="22098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041765" y="3368801"/>
            <a:ext cx="56387" cy="51053"/>
          </a:xfrm>
          <a:custGeom>
            <a:avLst/>
            <a:gdLst/>
            <a:ahLst/>
            <a:cxnLst/>
            <a:rect l="l" t="t" r="r" b="b"/>
            <a:pathLst>
              <a:path w="56388" h="51053">
                <a:moveTo>
                  <a:pt x="40385" y="34290"/>
                </a:moveTo>
                <a:lnTo>
                  <a:pt x="56387" y="22097"/>
                </a:lnTo>
                <a:lnTo>
                  <a:pt x="35813" y="19050"/>
                </a:lnTo>
                <a:lnTo>
                  <a:pt x="30479" y="0"/>
                </a:lnTo>
                <a:lnTo>
                  <a:pt x="19811" y="19050"/>
                </a:lnTo>
                <a:lnTo>
                  <a:pt x="0" y="17526"/>
                </a:lnTo>
                <a:lnTo>
                  <a:pt x="15239" y="32766"/>
                </a:lnTo>
                <a:lnTo>
                  <a:pt x="6857" y="49530"/>
                </a:lnTo>
                <a:lnTo>
                  <a:pt x="26669" y="39624"/>
                </a:lnTo>
                <a:lnTo>
                  <a:pt x="44195" y="51053"/>
                </a:lnTo>
                <a:lnTo>
                  <a:pt x="40385" y="3429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636125" y="3310889"/>
            <a:ext cx="61722" cy="57912"/>
          </a:xfrm>
          <a:custGeom>
            <a:avLst/>
            <a:gdLst/>
            <a:ahLst/>
            <a:cxnLst/>
            <a:rect l="l" t="t" r="r" b="b"/>
            <a:pathLst>
              <a:path w="61722" h="57912">
                <a:moveTo>
                  <a:pt x="43434" y="39624"/>
                </a:moveTo>
                <a:lnTo>
                  <a:pt x="61722" y="25908"/>
                </a:lnTo>
                <a:lnTo>
                  <a:pt x="38100" y="22098"/>
                </a:lnTo>
                <a:lnTo>
                  <a:pt x="32766" y="0"/>
                </a:lnTo>
                <a:lnTo>
                  <a:pt x="20574" y="22098"/>
                </a:lnTo>
                <a:lnTo>
                  <a:pt x="0" y="20574"/>
                </a:lnTo>
                <a:lnTo>
                  <a:pt x="17526" y="35814"/>
                </a:lnTo>
                <a:lnTo>
                  <a:pt x="9144" y="57912"/>
                </a:lnTo>
                <a:lnTo>
                  <a:pt x="29718" y="46482"/>
                </a:lnTo>
                <a:lnTo>
                  <a:pt x="50292" y="57912"/>
                </a:lnTo>
                <a:lnTo>
                  <a:pt x="43434" y="39624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9710051" y="3200399"/>
            <a:ext cx="63246" cy="61722"/>
          </a:xfrm>
          <a:custGeom>
            <a:avLst/>
            <a:gdLst/>
            <a:ahLst/>
            <a:cxnLst/>
            <a:rect l="l" t="t" r="r" b="b"/>
            <a:pathLst>
              <a:path w="63246" h="61722">
                <a:moveTo>
                  <a:pt x="16764" y="31241"/>
                </a:moveTo>
                <a:lnTo>
                  <a:pt x="0" y="44195"/>
                </a:lnTo>
                <a:lnTo>
                  <a:pt x="22098" y="42671"/>
                </a:lnTo>
                <a:lnTo>
                  <a:pt x="34290" y="61721"/>
                </a:lnTo>
                <a:lnTo>
                  <a:pt x="37338" y="38099"/>
                </a:lnTo>
                <a:lnTo>
                  <a:pt x="63246" y="32765"/>
                </a:lnTo>
                <a:lnTo>
                  <a:pt x="42672" y="22097"/>
                </a:lnTo>
                <a:lnTo>
                  <a:pt x="44196" y="0"/>
                </a:lnTo>
                <a:lnTo>
                  <a:pt x="25908" y="16001"/>
                </a:lnTo>
                <a:lnTo>
                  <a:pt x="6858" y="5333"/>
                </a:lnTo>
                <a:lnTo>
                  <a:pt x="16764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338439" y="3197352"/>
            <a:ext cx="54864" cy="51053"/>
          </a:xfrm>
          <a:custGeom>
            <a:avLst/>
            <a:gdLst/>
            <a:ahLst/>
            <a:cxnLst/>
            <a:rect l="l" t="t" r="r" b="b"/>
            <a:pathLst>
              <a:path w="54864" h="51054">
                <a:moveTo>
                  <a:pt x="34289" y="0"/>
                </a:moveTo>
                <a:lnTo>
                  <a:pt x="25907" y="13715"/>
                </a:lnTo>
                <a:lnTo>
                  <a:pt x="9143" y="3047"/>
                </a:lnTo>
                <a:lnTo>
                  <a:pt x="12191" y="23621"/>
                </a:lnTo>
                <a:lnTo>
                  <a:pt x="0" y="35813"/>
                </a:lnTo>
                <a:lnTo>
                  <a:pt x="20573" y="34289"/>
                </a:lnTo>
                <a:lnTo>
                  <a:pt x="35813" y="51053"/>
                </a:lnTo>
                <a:lnTo>
                  <a:pt x="32765" y="32003"/>
                </a:lnTo>
                <a:lnTo>
                  <a:pt x="54863" y="27431"/>
                </a:lnTo>
                <a:lnTo>
                  <a:pt x="34289" y="20573"/>
                </a:lnTo>
                <a:lnTo>
                  <a:pt x="34289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596769" y="3172205"/>
            <a:ext cx="42672" cy="44196"/>
          </a:xfrm>
          <a:custGeom>
            <a:avLst/>
            <a:gdLst/>
            <a:ahLst/>
            <a:cxnLst/>
            <a:rect l="l" t="t" r="r" b="b"/>
            <a:pathLst>
              <a:path w="42672" h="44195">
                <a:moveTo>
                  <a:pt x="31242" y="0"/>
                </a:moveTo>
                <a:lnTo>
                  <a:pt x="20574" y="15239"/>
                </a:lnTo>
                <a:lnTo>
                  <a:pt x="6858" y="6095"/>
                </a:lnTo>
                <a:lnTo>
                  <a:pt x="13716" y="23621"/>
                </a:lnTo>
                <a:lnTo>
                  <a:pt x="0" y="33527"/>
                </a:lnTo>
                <a:lnTo>
                  <a:pt x="15240" y="32003"/>
                </a:lnTo>
                <a:lnTo>
                  <a:pt x="24384" y="44195"/>
                </a:lnTo>
                <a:lnTo>
                  <a:pt x="27432" y="30479"/>
                </a:lnTo>
                <a:lnTo>
                  <a:pt x="42672" y="25145"/>
                </a:lnTo>
                <a:lnTo>
                  <a:pt x="28956" y="18287"/>
                </a:lnTo>
                <a:lnTo>
                  <a:pt x="3124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458073" y="3346704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7432" y="49529"/>
                </a:moveTo>
                <a:lnTo>
                  <a:pt x="29718" y="30479"/>
                </a:lnTo>
                <a:lnTo>
                  <a:pt x="49530" y="27431"/>
                </a:lnTo>
                <a:lnTo>
                  <a:pt x="31242" y="19049"/>
                </a:lnTo>
                <a:lnTo>
                  <a:pt x="32766" y="0"/>
                </a:lnTo>
                <a:lnTo>
                  <a:pt x="20574" y="15239"/>
                </a:lnTo>
                <a:lnTo>
                  <a:pt x="6858" y="5333"/>
                </a:lnTo>
                <a:lnTo>
                  <a:pt x="16002" y="22097"/>
                </a:lnTo>
                <a:lnTo>
                  <a:pt x="0" y="34289"/>
                </a:lnTo>
                <a:lnTo>
                  <a:pt x="20574" y="28955"/>
                </a:lnTo>
                <a:lnTo>
                  <a:pt x="27432" y="4952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745347" y="3332987"/>
            <a:ext cx="31242" cy="31242"/>
          </a:xfrm>
          <a:custGeom>
            <a:avLst/>
            <a:gdLst/>
            <a:ahLst/>
            <a:cxnLst/>
            <a:rect l="l" t="t" r="r" b="b"/>
            <a:pathLst>
              <a:path w="31242" h="31241">
                <a:moveTo>
                  <a:pt x="16002" y="31241"/>
                </a:moveTo>
                <a:lnTo>
                  <a:pt x="17526" y="20573"/>
                </a:lnTo>
                <a:lnTo>
                  <a:pt x="31242" y="19049"/>
                </a:lnTo>
                <a:lnTo>
                  <a:pt x="19050" y="13715"/>
                </a:lnTo>
                <a:lnTo>
                  <a:pt x="19050" y="0"/>
                </a:lnTo>
                <a:lnTo>
                  <a:pt x="12192" y="10667"/>
                </a:lnTo>
                <a:lnTo>
                  <a:pt x="3810" y="3809"/>
                </a:lnTo>
                <a:lnTo>
                  <a:pt x="9144" y="15239"/>
                </a:lnTo>
                <a:lnTo>
                  <a:pt x="0" y="22097"/>
                </a:lnTo>
                <a:lnTo>
                  <a:pt x="12192" y="20573"/>
                </a:lnTo>
                <a:lnTo>
                  <a:pt x="16002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880983" y="3207257"/>
            <a:ext cx="28956" cy="31242"/>
          </a:xfrm>
          <a:custGeom>
            <a:avLst/>
            <a:gdLst/>
            <a:ahLst/>
            <a:cxnLst/>
            <a:rect l="l" t="t" r="r" b="b"/>
            <a:pathLst>
              <a:path w="28955" h="31242">
                <a:moveTo>
                  <a:pt x="16764" y="31242"/>
                </a:moveTo>
                <a:lnTo>
                  <a:pt x="18288" y="20574"/>
                </a:lnTo>
                <a:lnTo>
                  <a:pt x="28956" y="19050"/>
                </a:lnTo>
                <a:lnTo>
                  <a:pt x="18288" y="12192"/>
                </a:lnTo>
                <a:lnTo>
                  <a:pt x="20574" y="0"/>
                </a:lnTo>
                <a:lnTo>
                  <a:pt x="13716" y="9144"/>
                </a:lnTo>
                <a:lnTo>
                  <a:pt x="4572" y="3810"/>
                </a:lnTo>
                <a:lnTo>
                  <a:pt x="9906" y="13716"/>
                </a:lnTo>
                <a:lnTo>
                  <a:pt x="0" y="22098"/>
                </a:lnTo>
                <a:lnTo>
                  <a:pt x="11430" y="19050"/>
                </a:lnTo>
                <a:lnTo>
                  <a:pt x="16764" y="3124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8405507" y="3268979"/>
            <a:ext cx="30480" cy="28956"/>
          </a:xfrm>
          <a:custGeom>
            <a:avLst/>
            <a:gdLst/>
            <a:ahLst/>
            <a:cxnLst/>
            <a:rect l="l" t="t" r="r" b="b"/>
            <a:pathLst>
              <a:path w="30479" h="28955">
                <a:moveTo>
                  <a:pt x="16764" y="28956"/>
                </a:moveTo>
                <a:lnTo>
                  <a:pt x="16764" y="18288"/>
                </a:lnTo>
                <a:lnTo>
                  <a:pt x="30480" y="15240"/>
                </a:lnTo>
                <a:lnTo>
                  <a:pt x="18288" y="11430"/>
                </a:lnTo>
                <a:lnTo>
                  <a:pt x="18288" y="0"/>
                </a:lnTo>
                <a:lnTo>
                  <a:pt x="13716" y="8382"/>
                </a:lnTo>
                <a:lnTo>
                  <a:pt x="3048" y="3048"/>
                </a:lnTo>
                <a:lnTo>
                  <a:pt x="8382" y="13716"/>
                </a:lnTo>
                <a:lnTo>
                  <a:pt x="0" y="19812"/>
                </a:lnTo>
                <a:lnTo>
                  <a:pt x="12192" y="16764"/>
                </a:lnTo>
                <a:lnTo>
                  <a:pt x="16764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978519" y="3353561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6763" y="12192"/>
                </a:moveTo>
                <a:lnTo>
                  <a:pt x="16763" y="0"/>
                </a:lnTo>
                <a:lnTo>
                  <a:pt x="9905" y="8382"/>
                </a:lnTo>
                <a:lnTo>
                  <a:pt x="3047" y="3810"/>
                </a:lnTo>
                <a:lnTo>
                  <a:pt x="8381" y="12192"/>
                </a:lnTo>
                <a:lnTo>
                  <a:pt x="0" y="20574"/>
                </a:lnTo>
                <a:lnTo>
                  <a:pt x="9905" y="16764"/>
                </a:lnTo>
                <a:lnTo>
                  <a:pt x="12953" y="28956"/>
                </a:lnTo>
                <a:lnTo>
                  <a:pt x="15239" y="19050"/>
                </a:lnTo>
                <a:lnTo>
                  <a:pt x="28955" y="15240"/>
                </a:lnTo>
                <a:lnTo>
                  <a:pt x="16763" y="1219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9766439" y="3278885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6764"/>
                </a:lnTo>
                <a:lnTo>
                  <a:pt x="16764" y="9906"/>
                </a:lnTo>
                <a:lnTo>
                  <a:pt x="16764" y="0"/>
                </a:lnTo>
                <a:lnTo>
                  <a:pt x="13716" y="6858"/>
                </a:lnTo>
                <a:lnTo>
                  <a:pt x="3048" y="3810"/>
                </a:lnTo>
                <a:lnTo>
                  <a:pt x="8382" y="12192"/>
                </a:lnTo>
                <a:lnTo>
                  <a:pt x="0" y="20574"/>
                </a:lnTo>
                <a:lnTo>
                  <a:pt x="12192" y="16764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729101" y="3339845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39" y="28956"/>
                </a:moveTo>
                <a:lnTo>
                  <a:pt x="15239" y="19050"/>
                </a:lnTo>
                <a:lnTo>
                  <a:pt x="28955" y="17526"/>
                </a:lnTo>
                <a:lnTo>
                  <a:pt x="16763" y="12192"/>
                </a:lnTo>
                <a:lnTo>
                  <a:pt x="16763" y="0"/>
                </a:lnTo>
                <a:lnTo>
                  <a:pt x="11429" y="8382"/>
                </a:lnTo>
                <a:lnTo>
                  <a:pt x="1523" y="2286"/>
                </a:lnTo>
                <a:lnTo>
                  <a:pt x="6857" y="13716"/>
                </a:lnTo>
                <a:lnTo>
                  <a:pt x="0" y="20574"/>
                </a:lnTo>
                <a:lnTo>
                  <a:pt x="9905" y="19050"/>
                </a:lnTo>
                <a:lnTo>
                  <a:pt x="15239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9032633" y="3285743"/>
            <a:ext cx="31242" cy="30480"/>
          </a:xfrm>
          <a:custGeom>
            <a:avLst/>
            <a:gdLst/>
            <a:ahLst/>
            <a:cxnLst/>
            <a:rect l="l" t="t" r="r" b="b"/>
            <a:pathLst>
              <a:path w="31242" h="30479">
                <a:moveTo>
                  <a:pt x="16002" y="30479"/>
                </a:moveTo>
                <a:lnTo>
                  <a:pt x="17526" y="20573"/>
                </a:lnTo>
                <a:lnTo>
                  <a:pt x="31242" y="18287"/>
                </a:lnTo>
                <a:lnTo>
                  <a:pt x="17526" y="12191"/>
                </a:lnTo>
                <a:lnTo>
                  <a:pt x="19050" y="0"/>
                </a:lnTo>
                <a:lnTo>
                  <a:pt x="12192" y="9905"/>
                </a:lnTo>
                <a:lnTo>
                  <a:pt x="3810" y="3047"/>
                </a:lnTo>
                <a:lnTo>
                  <a:pt x="9144" y="13715"/>
                </a:lnTo>
                <a:lnTo>
                  <a:pt x="0" y="22097"/>
                </a:lnTo>
                <a:lnTo>
                  <a:pt x="12192" y="18287"/>
                </a:lnTo>
                <a:lnTo>
                  <a:pt x="16002" y="3047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9610979" y="3265169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7526"/>
                </a:lnTo>
                <a:lnTo>
                  <a:pt x="16764" y="12192"/>
                </a:lnTo>
                <a:lnTo>
                  <a:pt x="16764" y="0"/>
                </a:lnTo>
                <a:lnTo>
                  <a:pt x="12192" y="8382"/>
                </a:lnTo>
                <a:lnTo>
                  <a:pt x="1524" y="3810"/>
                </a:lnTo>
                <a:lnTo>
                  <a:pt x="6858" y="13716"/>
                </a:lnTo>
                <a:lnTo>
                  <a:pt x="0" y="20574"/>
                </a:lnTo>
                <a:lnTo>
                  <a:pt x="9906" y="19050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320163" y="3384041"/>
            <a:ext cx="44196" cy="49530"/>
          </a:xfrm>
          <a:custGeom>
            <a:avLst/>
            <a:gdLst/>
            <a:ahLst/>
            <a:cxnLst/>
            <a:rect l="l" t="t" r="r" b="b"/>
            <a:pathLst>
              <a:path w="44196" h="49529">
                <a:moveTo>
                  <a:pt x="15239" y="30480"/>
                </a:moveTo>
                <a:lnTo>
                  <a:pt x="16763" y="49530"/>
                </a:lnTo>
                <a:lnTo>
                  <a:pt x="27431" y="30480"/>
                </a:lnTo>
                <a:lnTo>
                  <a:pt x="44195" y="35814"/>
                </a:lnTo>
                <a:lnTo>
                  <a:pt x="33527" y="24384"/>
                </a:lnTo>
                <a:lnTo>
                  <a:pt x="38861" y="8382"/>
                </a:lnTo>
                <a:lnTo>
                  <a:pt x="22097" y="13716"/>
                </a:lnTo>
                <a:lnTo>
                  <a:pt x="9905" y="0"/>
                </a:lnTo>
                <a:lnTo>
                  <a:pt x="11429" y="20574"/>
                </a:lnTo>
                <a:lnTo>
                  <a:pt x="0" y="27432"/>
                </a:lnTo>
                <a:lnTo>
                  <a:pt x="15239" y="3048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464931" y="3172205"/>
            <a:ext cx="73914" cy="81534"/>
          </a:xfrm>
          <a:custGeom>
            <a:avLst/>
            <a:gdLst/>
            <a:ahLst/>
            <a:cxnLst/>
            <a:rect l="l" t="t" r="r" b="b"/>
            <a:pathLst>
              <a:path w="73914" h="81534">
                <a:moveTo>
                  <a:pt x="51815" y="54102"/>
                </a:moveTo>
                <a:lnTo>
                  <a:pt x="73913" y="40386"/>
                </a:lnTo>
                <a:lnTo>
                  <a:pt x="44957" y="30480"/>
                </a:lnTo>
                <a:lnTo>
                  <a:pt x="41147" y="0"/>
                </a:lnTo>
                <a:lnTo>
                  <a:pt x="27431" y="26670"/>
                </a:lnTo>
                <a:lnTo>
                  <a:pt x="0" y="26670"/>
                </a:lnTo>
                <a:lnTo>
                  <a:pt x="19049" y="47244"/>
                </a:lnTo>
                <a:lnTo>
                  <a:pt x="5333" y="72390"/>
                </a:lnTo>
                <a:lnTo>
                  <a:pt x="34289" y="59436"/>
                </a:lnTo>
                <a:lnTo>
                  <a:pt x="51815" y="81534"/>
                </a:lnTo>
                <a:lnTo>
                  <a:pt x="51815" y="5410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8574671" y="3339845"/>
            <a:ext cx="53340" cy="49530"/>
          </a:xfrm>
          <a:custGeom>
            <a:avLst/>
            <a:gdLst/>
            <a:ahLst/>
            <a:cxnLst/>
            <a:rect l="l" t="t" r="r" b="b"/>
            <a:pathLst>
              <a:path w="53340" h="49529">
                <a:moveTo>
                  <a:pt x="27432" y="0"/>
                </a:moveTo>
                <a:lnTo>
                  <a:pt x="22098" y="19050"/>
                </a:lnTo>
                <a:lnTo>
                  <a:pt x="0" y="15240"/>
                </a:lnTo>
                <a:lnTo>
                  <a:pt x="15240" y="30480"/>
                </a:lnTo>
                <a:lnTo>
                  <a:pt x="8382" y="46482"/>
                </a:lnTo>
                <a:lnTo>
                  <a:pt x="25908" y="39624"/>
                </a:lnTo>
                <a:lnTo>
                  <a:pt x="46482" y="49530"/>
                </a:lnTo>
                <a:lnTo>
                  <a:pt x="35814" y="32766"/>
                </a:lnTo>
                <a:lnTo>
                  <a:pt x="53340" y="20574"/>
                </a:lnTo>
                <a:lnTo>
                  <a:pt x="34290" y="24384"/>
                </a:lnTo>
                <a:lnTo>
                  <a:pt x="2743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679053" y="3207257"/>
            <a:ext cx="71628" cy="71628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25146" y="28955"/>
                </a:moveTo>
                <a:lnTo>
                  <a:pt x="0" y="25907"/>
                </a:lnTo>
                <a:lnTo>
                  <a:pt x="19050" y="42671"/>
                </a:lnTo>
                <a:lnTo>
                  <a:pt x="9906" y="68579"/>
                </a:lnTo>
                <a:lnTo>
                  <a:pt x="35814" y="54863"/>
                </a:lnTo>
                <a:lnTo>
                  <a:pt x="57912" y="71627"/>
                </a:lnTo>
                <a:lnTo>
                  <a:pt x="51054" y="46481"/>
                </a:lnTo>
                <a:lnTo>
                  <a:pt x="71628" y="32765"/>
                </a:lnTo>
                <a:lnTo>
                  <a:pt x="44196" y="27431"/>
                </a:lnTo>
                <a:lnTo>
                  <a:pt x="38862" y="0"/>
                </a:lnTo>
                <a:lnTo>
                  <a:pt x="25146" y="28955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834501" y="3297935"/>
            <a:ext cx="51053" cy="48768"/>
          </a:xfrm>
          <a:custGeom>
            <a:avLst/>
            <a:gdLst/>
            <a:ahLst/>
            <a:cxnLst/>
            <a:rect l="l" t="t" r="r" b="b"/>
            <a:pathLst>
              <a:path w="51053" h="48767">
                <a:moveTo>
                  <a:pt x="19050" y="18287"/>
                </a:moveTo>
                <a:lnTo>
                  <a:pt x="0" y="16763"/>
                </a:lnTo>
                <a:lnTo>
                  <a:pt x="13716" y="28193"/>
                </a:lnTo>
                <a:lnTo>
                  <a:pt x="6858" y="47243"/>
                </a:lnTo>
                <a:lnTo>
                  <a:pt x="25908" y="37337"/>
                </a:lnTo>
                <a:lnTo>
                  <a:pt x="41148" y="48767"/>
                </a:lnTo>
                <a:lnTo>
                  <a:pt x="35814" y="30479"/>
                </a:lnTo>
                <a:lnTo>
                  <a:pt x="51053" y="19811"/>
                </a:lnTo>
                <a:lnTo>
                  <a:pt x="30480" y="18287"/>
                </a:lnTo>
                <a:lnTo>
                  <a:pt x="28955" y="0"/>
                </a:lnTo>
                <a:lnTo>
                  <a:pt x="19050" y="18287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976245" y="3205733"/>
            <a:ext cx="56387" cy="54864"/>
          </a:xfrm>
          <a:custGeom>
            <a:avLst/>
            <a:gdLst/>
            <a:ahLst/>
            <a:cxnLst/>
            <a:rect l="l" t="t" r="r" b="b"/>
            <a:pathLst>
              <a:path w="56388" h="54863">
                <a:moveTo>
                  <a:pt x="19050" y="22098"/>
                </a:moveTo>
                <a:lnTo>
                  <a:pt x="0" y="20574"/>
                </a:lnTo>
                <a:lnTo>
                  <a:pt x="13716" y="34290"/>
                </a:lnTo>
                <a:lnTo>
                  <a:pt x="6858" y="52578"/>
                </a:lnTo>
                <a:lnTo>
                  <a:pt x="25908" y="41148"/>
                </a:lnTo>
                <a:lnTo>
                  <a:pt x="44958" y="54864"/>
                </a:lnTo>
                <a:lnTo>
                  <a:pt x="39624" y="34290"/>
                </a:lnTo>
                <a:lnTo>
                  <a:pt x="56387" y="23622"/>
                </a:lnTo>
                <a:lnTo>
                  <a:pt x="34290" y="20574"/>
                </a:lnTo>
                <a:lnTo>
                  <a:pt x="28955" y="0"/>
                </a:lnTo>
                <a:lnTo>
                  <a:pt x="19050" y="22098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9041765" y="3368801"/>
            <a:ext cx="56387" cy="51053"/>
          </a:xfrm>
          <a:custGeom>
            <a:avLst/>
            <a:gdLst/>
            <a:ahLst/>
            <a:cxnLst/>
            <a:rect l="l" t="t" r="r" b="b"/>
            <a:pathLst>
              <a:path w="56388" h="51053">
                <a:moveTo>
                  <a:pt x="40385" y="34290"/>
                </a:moveTo>
                <a:lnTo>
                  <a:pt x="56387" y="22097"/>
                </a:lnTo>
                <a:lnTo>
                  <a:pt x="35813" y="19050"/>
                </a:lnTo>
                <a:lnTo>
                  <a:pt x="30479" y="0"/>
                </a:lnTo>
                <a:lnTo>
                  <a:pt x="19811" y="19050"/>
                </a:lnTo>
                <a:lnTo>
                  <a:pt x="0" y="17526"/>
                </a:lnTo>
                <a:lnTo>
                  <a:pt x="15239" y="32766"/>
                </a:lnTo>
                <a:lnTo>
                  <a:pt x="6857" y="49530"/>
                </a:lnTo>
                <a:lnTo>
                  <a:pt x="26669" y="39624"/>
                </a:lnTo>
                <a:lnTo>
                  <a:pt x="44195" y="51053"/>
                </a:lnTo>
                <a:lnTo>
                  <a:pt x="40385" y="3429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636125" y="3310889"/>
            <a:ext cx="61722" cy="57912"/>
          </a:xfrm>
          <a:custGeom>
            <a:avLst/>
            <a:gdLst/>
            <a:ahLst/>
            <a:cxnLst/>
            <a:rect l="l" t="t" r="r" b="b"/>
            <a:pathLst>
              <a:path w="61722" h="57912">
                <a:moveTo>
                  <a:pt x="43434" y="39624"/>
                </a:moveTo>
                <a:lnTo>
                  <a:pt x="61722" y="25908"/>
                </a:lnTo>
                <a:lnTo>
                  <a:pt x="38100" y="22098"/>
                </a:lnTo>
                <a:lnTo>
                  <a:pt x="32766" y="0"/>
                </a:lnTo>
                <a:lnTo>
                  <a:pt x="20574" y="22098"/>
                </a:lnTo>
                <a:lnTo>
                  <a:pt x="0" y="20574"/>
                </a:lnTo>
                <a:lnTo>
                  <a:pt x="17526" y="35814"/>
                </a:lnTo>
                <a:lnTo>
                  <a:pt x="9144" y="57912"/>
                </a:lnTo>
                <a:lnTo>
                  <a:pt x="29718" y="46482"/>
                </a:lnTo>
                <a:lnTo>
                  <a:pt x="50292" y="57912"/>
                </a:lnTo>
                <a:lnTo>
                  <a:pt x="43434" y="39624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710051" y="3200399"/>
            <a:ext cx="63246" cy="61722"/>
          </a:xfrm>
          <a:custGeom>
            <a:avLst/>
            <a:gdLst/>
            <a:ahLst/>
            <a:cxnLst/>
            <a:rect l="l" t="t" r="r" b="b"/>
            <a:pathLst>
              <a:path w="63246" h="61722">
                <a:moveTo>
                  <a:pt x="16764" y="31241"/>
                </a:moveTo>
                <a:lnTo>
                  <a:pt x="0" y="44195"/>
                </a:lnTo>
                <a:lnTo>
                  <a:pt x="22098" y="42671"/>
                </a:lnTo>
                <a:lnTo>
                  <a:pt x="34290" y="61721"/>
                </a:lnTo>
                <a:lnTo>
                  <a:pt x="37338" y="38099"/>
                </a:lnTo>
                <a:lnTo>
                  <a:pt x="63246" y="32765"/>
                </a:lnTo>
                <a:lnTo>
                  <a:pt x="42672" y="22097"/>
                </a:lnTo>
                <a:lnTo>
                  <a:pt x="44196" y="0"/>
                </a:lnTo>
                <a:lnTo>
                  <a:pt x="25908" y="16001"/>
                </a:lnTo>
                <a:lnTo>
                  <a:pt x="6858" y="5333"/>
                </a:lnTo>
                <a:lnTo>
                  <a:pt x="16764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338439" y="3197352"/>
            <a:ext cx="54864" cy="51053"/>
          </a:xfrm>
          <a:custGeom>
            <a:avLst/>
            <a:gdLst/>
            <a:ahLst/>
            <a:cxnLst/>
            <a:rect l="l" t="t" r="r" b="b"/>
            <a:pathLst>
              <a:path w="54864" h="51054">
                <a:moveTo>
                  <a:pt x="34289" y="0"/>
                </a:moveTo>
                <a:lnTo>
                  <a:pt x="25907" y="13715"/>
                </a:lnTo>
                <a:lnTo>
                  <a:pt x="9143" y="3047"/>
                </a:lnTo>
                <a:lnTo>
                  <a:pt x="12191" y="23621"/>
                </a:lnTo>
                <a:lnTo>
                  <a:pt x="0" y="35813"/>
                </a:lnTo>
                <a:lnTo>
                  <a:pt x="20573" y="34289"/>
                </a:lnTo>
                <a:lnTo>
                  <a:pt x="35813" y="51053"/>
                </a:lnTo>
                <a:lnTo>
                  <a:pt x="32765" y="32003"/>
                </a:lnTo>
                <a:lnTo>
                  <a:pt x="54863" y="27431"/>
                </a:lnTo>
                <a:lnTo>
                  <a:pt x="34289" y="20573"/>
                </a:lnTo>
                <a:lnTo>
                  <a:pt x="34289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596769" y="3172205"/>
            <a:ext cx="42672" cy="44196"/>
          </a:xfrm>
          <a:custGeom>
            <a:avLst/>
            <a:gdLst/>
            <a:ahLst/>
            <a:cxnLst/>
            <a:rect l="l" t="t" r="r" b="b"/>
            <a:pathLst>
              <a:path w="42672" h="44195">
                <a:moveTo>
                  <a:pt x="31242" y="0"/>
                </a:moveTo>
                <a:lnTo>
                  <a:pt x="20574" y="15239"/>
                </a:lnTo>
                <a:lnTo>
                  <a:pt x="6858" y="6095"/>
                </a:lnTo>
                <a:lnTo>
                  <a:pt x="13716" y="23621"/>
                </a:lnTo>
                <a:lnTo>
                  <a:pt x="0" y="33527"/>
                </a:lnTo>
                <a:lnTo>
                  <a:pt x="15240" y="32003"/>
                </a:lnTo>
                <a:lnTo>
                  <a:pt x="24384" y="44195"/>
                </a:lnTo>
                <a:lnTo>
                  <a:pt x="27432" y="30479"/>
                </a:lnTo>
                <a:lnTo>
                  <a:pt x="42672" y="25145"/>
                </a:lnTo>
                <a:lnTo>
                  <a:pt x="28956" y="18287"/>
                </a:lnTo>
                <a:lnTo>
                  <a:pt x="3124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458073" y="3346704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7432" y="49529"/>
                </a:moveTo>
                <a:lnTo>
                  <a:pt x="29718" y="30479"/>
                </a:lnTo>
                <a:lnTo>
                  <a:pt x="49530" y="27431"/>
                </a:lnTo>
                <a:lnTo>
                  <a:pt x="31242" y="19049"/>
                </a:lnTo>
                <a:lnTo>
                  <a:pt x="32766" y="0"/>
                </a:lnTo>
                <a:lnTo>
                  <a:pt x="20574" y="15239"/>
                </a:lnTo>
                <a:lnTo>
                  <a:pt x="6858" y="5333"/>
                </a:lnTo>
                <a:lnTo>
                  <a:pt x="16002" y="22097"/>
                </a:lnTo>
                <a:lnTo>
                  <a:pt x="0" y="34289"/>
                </a:lnTo>
                <a:lnTo>
                  <a:pt x="20574" y="28955"/>
                </a:lnTo>
                <a:lnTo>
                  <a:pt x="27432" y="4952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745347" y="3332987"/>
            <a:ext cx="31242" cy="31242"/>
          </a:xfrm>
          <a:custGeom>
            <a:avLst/>
            <a:gdLst/>
            <a:ahLst/>
            <a:cxnLst/>
            <a:rect l="l" t="t" r="r" b="b"/>
            <a:pathLst>
              <a:path w="31242" h="31241">
                <a:moveTo>
                  <a:pt x="16002" y="31241"/>
                </a:moveTo>
                <a:lnTo>
                  <a:pt x="17526" y="20573"/>
                </a:lnTo>
                <a:lnTo>
                  <a:pt x="31242" y="19049"/>
                </a:lnTo>
                <a:lnTo>
                  <a:pt x="19050" y="13715"/>
                </a:lnTo>
                <a:lnTo>
                  <a:pt x="19050" y="0"/>
                </a:lnTo>
                <a:lnTo>
                  <a:pt x="12192" y="10667"/>
                </a:lnTo>
                <a:lnTo>
                  <a:pt x="3810" y="3809"/>
                </a:lnTo>
                <a:lnTo>
                  <a:pt x="9144" y="15239"/>
                </a:lnTo>
                <a:lnTo>
                  <a:pt x="0" y="22097"/>
                </a:lnTo>
                <a:lnTo>
                  <a:pt x="12192" y="20573"/>
                </a:lnTo>
                <a:lnTo>
                  <a:pt x="16002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880983" y="3207257"/>
            <a:ext cx="28956" cy="31242"/>
          </a:xfrm>
          <a:custGeom>
            <a:avLst/>
            <a:gdLst/>
            <a:ahLst/>
            <a:cxnLst/>
            <a:rect l="l" t="t" r="r" b="b"/>
            <a:pathLst>
              <a:path w="28955" h="31242">
                <a:moveTo>
                  <a:pt x="16764" y="31242"/>
                </a:moveTo>
                <a:lnTo>
                  <a:pt x="18288" y="20574"/>
                </a:lnTo>
                <a:lnTo>
                  <a:pt x="28956" y="19050"/>
                </a:lnTo>
                <a:lnTo>
                  <a:pt x="18288" y="12192"/>
                </a:lnTo>
                <a:lnTo>
                  <a:pt x="20574" y="0"/>
                </a:lnTo>
                <a:lnTo>
                  <a:pt x="13716" y="9144"/>
                </a:lnTo>
                <a:lnTo>
                  <a:pt x="4572" y="3810"/>
                </a:lnTo>
                <a:lnTo>
                  <a:pt x="9906" y="13716"/>
                </a:lnTo>
                <a:lnTo>
                  <a:pt x="0" y="22098"/>
                </a:lnTo>
                <a:lnTo>
                  <a:pt x="11430" y="19050"/>
                </a:lnTo>
                <a:lnTo>
                  <a:pt x="16764" y="3124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8405507" y="3268979"/>
            <a:ext cx="30480" cy="28956"/>
          </a:xfrm>
          <a:custGeom>
            <a:avLst/>
            <a:gdLst/>
            <a:ahLst/>
            <a:cxnLst/>
            <a:rect l="l" t="t" r="r" b="b"/>
            <a:pathLst>
              <a:path w="30479" h="28955">
                <a:moveTo>
                  <a:pt x="16764" y="28956"/>
                </a:moveTo>
                <a:lnTo>
                  <a:pt x="16764" y="18288"/>
                </a:lnTo>
                <a:lnTo>
                  <a:pt x="30480" y="15240"/>
                </a:lnTo>
                <a:lnTo>
                  <a:pt x="18288" y="11430"/>
                </a:lnTo>
                <a:lnTo>
                  <a:pt x="18288" y="0"/>
                </a:lnTo>
                <a:lnTo>
                  <a:pt x="13716" y="8382"/>
                </a:lnTo>
                <a:lnTo>
                  <a:pt x="3048" y="3048"/>
                </a:lnTo>
                <a:lnTo>
                  <a:pt x="8382" y="13716"/>
                </a:lnTo>
                <a:lnTo>
                  <a:pt x="0" y="19812"/>
                </a:lnTo>
                <a:lnTo>
                  <a:pt x="12192" y="16764"/>
                </a:lnTo>
                <a:lnTo>
                  <a:pt x="16764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978519" y="3353561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6763" y="12192"/>
                </a:moveTo>
                <a:lnTo>
                  <a:pt x="16763" y="0"/>
                </a:lnTo>
                <a:lnTo>
                  <a:pt x="9905" y="8382"/>
                </a:lnTo>
                <a:lnTo>
                  <a:pt x="3047" y="3810"/>
                </a:lnTo>
                <a:lnTo>
                  <a:pt x="8381" y="12192"/>
                </a:lnTo>
                <a:lnTo>
                  <a:pt x="0" y="20574"/>
                </a:lnTo>
                <a:lnTo>
                  <a:pt x="9905" y="16764"/>
                </a:lnTo>
                <a:lnTo>
                  <a:pt x="12953" y="28956"/>
                </a:lnTo>
                <a:lnTo>
                  <a:pt x="15239" y="19050"/>
                </a:lnTo>
                <a:lnTo>
                  <a:pt x="28955" y="15240"/>
                </a:lnTo>
                <a:lnTo>
                  <a:pt x="16763" y="1219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9766439" y="3278885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6764"/>
                </a:lnTo>
                <a:lnTo>
                  <a:pt x="16764" y="9906"/>
                </a:lnTo>
                <a:lnTo>
                  <a:pt x="16764" y="0"/>
                </a:lnTo>
                <a:lnTo>
                  <a:pt x="13716" y="6858"/>
                </a:lnTo>
                <a:lnTo>
                  <a:pt x="3048" y="3810"/>
                </a:lnTo>
                <a:lnTo>
                  <a:pt x="8382" y="12192"/>
                </a:lnTo>
                <a:lnTo>
                  <a:pt x="0" y="20574"/>
                </a:lnTo>
                <a:lnTo>
                  <a:pt x="12192" y="16764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9729101" y="3339845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39" y="28956"/>
                </a:moveTo>
                <a:lnTo>
                  <a:pt x="15239" y="19050"/>
                </a:lnTo>
                <a:lnTo>
                  <a:pt x="28955" y="17526"/>
                </a:lnTo>
                <a:lnTo>
                  <a:pt x="16763" y="12192"/>
                </a:lnTo>
                <a:lnTo>
                  <a:pt x="16763" y="0"/>
                </a:lnTo>
                <a:lnTo>
                  <a:pt x="11429" y="8382"/>
                </a:lnTo>
                <a:lnTo>
                  <a:pt x="1523" y="2286"/>
                </a:lnTo>
                <a:lnTo>
                  <a:pt x="6857" y="13716"/>
                </a:lnTo>
                <a:lnTo>
                  <a:pt x="0" y="20574"/>
                </a:lnTo>
                <a:lnTo>
                  <a:pt x="9905" y="19050"/>
                </a:lnTo>
                <a:lnTo>
                  <a:pt x="15239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9032633" y="3285743"/>
            <a:ext cx="31242" cy="30480"/>
          </a:xfrm>
          <a:custGeom>
            <a:avLst/>
            <a:gdLst/>
            <a:ahLst/>
            <a:cxnLst/>
            <a:rect l="l" t="t" r="r" b="b"/>
            <a:pathLst>
              <a:path w="31242" h="30479">
                <a:moveTo>
                  <a:pt x="16002" y="30479"/>
                </a:moveTo>
                <a:lnTo>
                  <a:pt x="17526" y="20573"/>
                </a:lnTo>
                <a:lnTo>
                  <a:pt x="31242" y="18287"/>
                </a:lnTo>
                <a:lnTo>
                  <a:pt x="17526" y="12191"/>
                </a:lnTo>
                <a:lnTo>
                  <a:pt x="19050" y="0"/>
                </a:lnTo>
                <a:lnTo>
                  <a:pt x="12192" y="9905"/>
                </a:lnTo>
                <a:lnTo>
                  <a:pt x="3810" y="3047"/>
                </a:lnTo>
                <a:lnTo>
                  <a:pt x="9144" y="13715"/>
                </a:lnTo>
                <a:lnTo>
                  <a:pt x="0" y="22097"/>
                </a:lnTo>
                <a:lnTo>
                  <a:pt x="12192" y="18287"/>
                </a:lnTo>
                <a:lnTo>
                  <a:pt x="16002" y="3047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9610979" y="3265169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7526"/>
                </a:lnTo>
                <a:lnTo>
                  <a:pt x="16764" y="12192"/>
                </a:lnTo>
                <a:lnTo>
                  <a:pt x="16764" y="0"/>
                </a:lnTo>
                <a:lnTo>
                  <a:pt x="12192" y="8382"/>
                </a:lnTo>
                <a:lnTo>
                  <a:pt x="1524" y="3810"/>
                </a:lnTo>
                <a:lnTo>
                  <a:pt x="6858" y="13716"/>
                </a:lnTo>
                <a:lnTo>
                  <a:pt x="0" y="20574"/>
                </a:lnTo>
                <a:lnTo>
                  <a:pt x="9906" y="19050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320163" y="3384041"/>
            <a:ext cx="44196" cy="49530"/>
          </a:xfrm>
          <a:custGeom>
            <a:avLst/>
            <a:gdLst/>
            <a:ahLst/>
            <a:cxnLst/>
            <a:rect l="l" t="t" r="r" b="b"/>
            <a:pathLst>
              <a:path w="44196" h="49529">
                <a:moveTo>
                  <a:pt x="15239" y="30480"/>
                </a:moveTo>
                <a:lnTo>
                  <a:pt x="16763" y="49530"/>
                </a:lnTo>
                <a:lnTo>
                  <a:pt x="27431" y="30480"/>
                </a:lnTo>
                <a:lnTo>
                  <a:pt x="44195" y="35814"/>
                </a:lnTo>
                <a:lnTo>
                  <a:pt x="33527" y="24384"/>
                </a:lnTo>
                <a:lnTo>
                  <a:pt x="38861" y="8382"/>
                </a:lnTo>
                <a:lnTo>
                  <a:pt x="22097" y="13716"/>
                </a:lnTo>
                <a:lnTo>
                  <a:pt x="9905" y="0"/>
                </a:lnTo>
                <a:lnTo>
                  <a:pt x="11429" y="20574"/>
                </a:lnTo>
                <a:lnTo>
                  <a:pt x="0" y="27432"/>
                </a:lnTo>
                <a:lnTo>
                  <a:pt x="15239" y="3048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464931" y="3172205"/>
            <a:ext cx="73914" cy="81534"/>
          </a:xfrm>
          <a:custGeom>
            <a:avLst/>
            <a:gdLst/>
            <a:ahLst/>
            <a:cxnLst/>
            <a:rect l="l" t="t" r="r" b="b"/>
            <a:pathLst>
              <a:path w="73914" h="81534">
                <a:moveTo>
                  <a:pt x="51815" y="54102"/>
                </a:moveTo>
                <a:lnTo>
                  <a:pt x="73913" y="40386"/>
                </a:lnTo>
                <a:lnTo>
                  <a:pt x="44957" y="30480"/>
                </a:lnTo>
                <a:lnTo>
                  <a:pt x="41147" y="0"/>
                </a:lnTo>
                <a:lnTo>
                  <a:pt x="27431" y="26670"/>
                </a:lnTo>
                <a:lnTo>
                  <a:pt x="0" y="26670"/>
                </a:lnTo>
                <a:lnTo>
                  <a:pt x="19049" y="47244"/>
                </a:lnTo>
                <a:lnTo>
                  <a:pt x="5333" y="72390"/>
                </a:lnTo>
                <a:lnTo>
                  <a:pt x="34289" y="59436"/>
                </a:lnTo>
                <a:lnTo>
                  <a:pt x="51815" y="81534"/>
                </a:lnTo>
                <a:lnTo>
                  <a:pt x="51815" y="5410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574671" y="3339845"/>
            <a:ext cx="53340" cy="49530"/>
          </a:xfrm>
          <a:custGeom>
            <a:avLst/>
            <a:gdLst/>
            <a:ahLst/>
            <a:cxnLst/>
            <a:rect l="l" t="t" r="r" b="b"/>
            <a:pathLst>
              <a:path w="53340" h="49529">
                <a:moveTo>
                  <a:pt x="27432" y="0"/>
                </a:moveTo>
                <a:lnTo>
                  <a:pt x="22098" y="19050"/>
                </a:lnTo>
                <a:lnTo>
                  <a:pt x="0" y="15240"/>
                </a:lnTo>
                <a:lnTo>
                  <a:pt x="15240" y="30480"/>
                </a:lnTo>
                <a:lnTo>
                  <a:pt x="8382" y="46482"/>
                </a:lnTo>
                <a:lnTo>
                  <a:pt x="25908" y="39624"/>
                </a:lnTo>
                <a:lnTo>
                  <a:pt x="46482" y="49530"/>
                </a:lnTo>
                <a:lnTo>
                  <a:pt x="35814" y="32766"/>
                </a:lnTo>
                <a:lnTo>
                  <a:pt x="53340" y="20574"/>
                </a:lnTo>
                <a:lnTo>
                  <a:pt x="34290" y="24384"/>
                </a:lnTo>
                <a:lnTo>
                  <a:pt x="2743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679053" y="3207257"/>
            <a:ext cx="71628" cy="71628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25146" y="28955"/>
                </a:moveTo>
                <a:lnTo>
                  <a:pt x="0" y="25907"/>
                </a:lnTo>
                <a:lnTo>
                  <a:pt x="19050" y="42671"/>
                </a:lnTo>
                <a:lnTo>
                  <a:pt x="9906" y="68579"/>
                </a:lnTo>
                <a:lnTo>
                  <a:pt x="35814" y="54863"/>
                </a:lnTo>
                <a:lnTo>
                  <a:pt x="57912" y="71627"/>
                </a:lnTo>
                <a:lnTo>
                  <a:pt x="51054" y="46481"/>
                </a:lnTo>
                <a:lnTo>
                  <a:pt x="71628" y="32765"/>
                </a:lnTo>
                <a:lnTo>
                  <a:pt x="44196" y="27431"/>
                </a:lnTo>
                <a:lnTo>
                  <a:pt x="38862" y="0"/>
                </a:lnTo>
                <a:lnTo>
                  <a:pt x="25146" y="28955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834501" y="3297935"/>
            <a:ext cx="51053" cy="48768"/>
          </a:xfrm>
          <a:custGeom>
            <a:avLst/>
            <a:gdLst/>
            <a:ahLst/>
            <a:cxnLst/>
            <a:rect l="l" t="t" r="r" b="b"/>
            <a:pathLst>
              <a:path w="51053" h="48767">
                <a:moveTo>
                  <a:pt x="19050" y="18287"/>
                </a:moveTo>
                <a:lnTo>
                  <a:pt x="0" y="16763"/>
                </a:lnTo>
                <a:lnTo>
                  <a:pt x="13716" y="28193"/>
                </a:lnTo>
                <a:lnTo>
                  <a:pt x="6858" y="47243"/>
                </a:lnTo>
                <a:lnTo>
                  <a:pt x="25908" y="37337"/>
                </a:lnTo>
                <a:lnTo>
                  <a:pt x="41148" y="48767"/>
                </a:lnTo>
                <a:lnTo>
                  <a:pt x="35814" y="30479"/>
                </a:lnTo>
                <a:lnTo>
                  <a:pt x="51053" y="19811"/>
                </a:lnTo>
                <a:lnTo>
                  <a:pt x="30480" y="18287"/>
                </a:lnTo>
                <a:lnTo>
                  <a:pt x="28955" y="0"/>
                </a:lnTo>
                <a:lnTo>
                  <a:pt x="19050" y="18287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976245" y="3205733"/>
            <a:ext cx="56387" cy="54864"/>
          </a:xfrm>
          <a:custGeom>
            <a:avLst/>
            <a:gdLst/>
            <a:ahLst/>
            <a:cxnLst/>
            <a:rect l="l" t="t" r="r" b="b"/>
            <a:pathLst>
              <a:path w="56388" h="54863">
                <a:moveTo>
                  <a:pt x="19050" y="22098"/>
                </a:moveTo>
                <a:lnTo>
                  <a:pt x="0" y="20574"/>
                </a:lnTo>
                <a:lnTo>
                  <a:pt x="13716" y="34290"/>
                </a:lnTo>
                <a:lnTo>
                  <a:pt x="6858" y="52578"/>
                </a:lnTo>
                <a:lnTo>
                  <a:pt x="25908" y="41148"/>
                </a:lnTo>
                <a:lnTo>
                  <a:pt x="44958" y="54864"/>
                </a:lnTo>
                <a:lnTo>
                  <a:pt x="39624" y="34290"/>
                </a:lnTo>
                <a:lnTo>
                  <a:pt x="56387" y="23622"/>
                </a:lnTo>
                <a:lnTo>
                  <a:pt x="34290" y="20574"/>
                </a:lnTo>
                <a:lnTo>
                  <a:pt x="28955" y="0"/>
                </a:lnTo>
                <a:lnTo>
                  <a:pt x="19050" y="22098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9041765" y="3368801"/>
            <a:ext cx="56387" cy="51053"/>
          </a:xfrm>
          <a:custGeom>
            <a:avLst/>
            <a:gdLst/>
            <a:ahLst/>
            <a:cxnLst/>
            <a:rect l="l" t="t" r="r" b="b"/>
            <a:pathLst>
              <a:path w="56388" h="51053">
                <a:moveTo>
                  <a:pt x="40385" y="34290"/>
                </a:moveTo>
                <a:lnTo>
                  <a:pt x="56387" y="22097"/>
                </a:lnTo>
                <a:lnTo>
                  <a:pt x="35813" y="19050"/>
                </a:lnTo>
                <a:lnTo>
                  <a:pt x="30479" y="0"/>
                </a:lnTo>
                <a:lnTo>
                  <a:pt x="19811" y="19050"/>
                </a:lnTo>
                <a:lnTo>
                  <a:pt x="0" y="17526"/>
                </a:lnTo>
                <a:lnTo>
                  <a:pt x="15239" y="32766"/>
                </a:lnTo>
                <a:lnTo>
                  <a:pt x="6857" y="49530"/>
                </a:lnTo>
                <a:lnTo>
                  <a:pt x="26669" y="39624"/>
                </a:lnTo>
                <a:lnTo>
                  <a:pt x="44195" y="51053"/>
                </a:lnTo>
                <a:lnTo>
                  <a:pt x="40385" y="3429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636125" y="3310889"/>
            <a:ext cx="61722" cy="57912"/>
          </a:xfrm>
          <a:custGeom>
            <a:avLst/>
            <a:gdLst/>
            <a:ahLst/>
            <a:cxnLst/>
            <a:rect l="l" t="t" r="r" b="b"/>
            <a:pathLst>
              <a:path w="61722" h="57912">
                <a:moveTo>
                  <a:pt x="43434" y="39624"/>
                </a:moveTo>
                <a:lnTo>
                  <a:pt x="61722" y="25908"/>
                </a:lnTo>
                <a:lnTo>
                  <a:pt x="38100" y="22098"/>
                </a:lnTo>
                <a:lnTo>
                  <a:pt x="32766" y="0"/>
                </a:lnTo>
                <a:lnTo>
                  <a:pt x="20574" y="22098"/>
                </a:lnTo>
                <a:lnTo>
                  <a:pt x="0" y="20574"/>
                </a:lnTo>
                <a:lnTo>
                  <a:pt x="17526" y="35814"/>
                </a:lnTo>
                <a:lnTo>
                  <a:pt x="9144" y="57912"/>
                </a:lnTo>
                <a:lnTo>
                  <a:pt x="29718" y="46482"/>
                </a:lnTo>
                <a:lnTo>
                  <a:pt x="50292" y="57912"/>
                </a:lnTo>
                <a:lnTo>
                  <a:pt x="43434" y="39624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9710051" y="3200399"/>
            <a:ext cx="63246" cy="61722"/>
          </a:xfrm>
          <a:custGeom>
            <a:avLst/>
            <a:gdLst/>
            <a:ahLst/>
            <a:cxnLst/>
            <a:rect l="l" t="t" r="r" b="b"/>
            <a:pathLst>
              <a:path w="63246" h="61722">
                <a:moveTo>
                  <a:pt x="16764" y="31241"/>
                </a:moveTo>
                <a:lnTo>
                  <a:pt x="0" y="44195"/>
                </a:lnTo>
                <a:lnTo>
                  <a:pt x="22098" y="42671"/>
                </a:lnTo>
                <a:lnTo>
                  <a:pt x="34290" y="61721"/>
                </a:lnTo>
                <a:lnTo>
                  <a:pt x="37338" y="38099"/>
                </a:lnTo>
                <a:lnTo>
                  <a:pt x="63246" y="32765"/>
                </a:lnTo>
                <a:lnTo>
                  <a:pt x="42672" y="22097"/>
                </a:lnTo>
                <a:lnTo>
                  <a:pt x="44196" y="0"/>
                </a:lnTo>
                <a:lnTo>
                  <a:pt x="25908" y="16001"/>
                </a:lnTo>
                <a:lnTo>
                  <a:pt x="6858" y="5333"/>
                </a:lnTo>
                <a:lnTo>
                  <a:pt x="16764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338439" y="3197352"/>
            <a:ext cx="54864" cy="51053"/>
          </a:xfrm>
          <a:custGeom>
            <a:avLst/>
            <a:gdLst/>
            <a:ahLst/>
            <a:cxnLst/>
            <a:rect l="l" t="t" r="r" b="b"/>
            <a:pathLst>
              <a:path w="54864" h="51054">
                <a:moveTo>
                  <a:pt x="34289" y="0"/>
                </a:moveTo>
                <a:lnTo>
                  <a:pt x="25907" y="13715"/>
                </a:lnTo>
                <a:lnTo>
                  <a:pt x="9143" y="3047"/>
                </a:lnTo>
                <a:lnTo>
                  <a:pt x="12191" y="23621"/>
                </a:lnTo>
                <a:lnTo>
                  <a:pt x="0" y="35813"/>
                </a:lnTo>
                <a:lnTo>
                  <a:pt x="20573" y="34289"/>
                </a:lnTo>
                <a:lnTo>
                  <a:pt x="35813" y="51053"/>
                </a:lnTo>
                <a:lnTo>
                  <a:pt x="32765" y="32003"/>
                </a:lnTo>
                <a:lnTo>
                  <a:pt x="54863" y="27431"/>
                </a:lnTo>
                <a:lnTo>
                  <a:pt x="34289" y="20573"/>
                </a:lnTo>
                <a:lnTo>
                  <a:pt x="34289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8596769" y="3172205"/>
            <a:ext cx="42672" cy="44196"/>
          </a:xfrm>
          <a:custGeom>
            <a:avLst/>
            <a:gdLst/>
            <a:ahLst/>
            <a:cxnLst/>
            <a:rect l="l" t="t" r="r" b="b"/>
            <a:pathLst>
              <a:path w="42672" h="44195">
                <a:moveTo>
                  <a:pt x="31242" y="0"/>
                </a:moveTo>
                <a:lnTo>
                  <a:pt x="20574" y="15239"/>
                </a:lnTo>
                <a:lnTo>
                  <a:pt x="6858" y="6095"/>
                </a:lnTo>
                <a:lnTo>
                  <a:pt x="13716" y="23621"/>
                </a:lnTo>
                <a:lnTo>
                  <a:pt x="0" y="33527"/>
                </a:lnTo>
                <a:lnTo>
                  <a:pt x="15240" y="32003"/>
                </a:lnTo>
                <a:lnTo>
                  <a:pt x="24384" y="44195"/>
                </a:lnTo>
                <a:lnTo>
                  <a:pt x="27432" y="30479"/>
                </a:lnTo>
                <a:lnTo>
                  <a:pt x="42672" y="25145"/>
                </a:lnTo>
                <a:lnTo>
                  <a:pt x="28956" y="18287"/>
                </a:lnTo>
                <a:lnTo>
                  <a:pt x="3124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8458073" y="3346704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7432" y="49529"/>
                </a:moveTo>
                <a:lnTo>
                  <a:pt x="29718" y="30479"/>
                </a:lnTo>
                <a:lnTo>
                  <a:pt x="49530" y="27431"/>
                </a:lnTo>
                <a:lnTo>
                  <a:pt x="31242" y="19049"/>
                </a:lnTo>
                <a:lnTo>
                  <a:pt x="32766" y="0"/>
                </a:lnTo>
                <a:lnTo>
                  <a:pt x="20574" y="15239"/>
                </a:lnTo>
                <a:lnTo>
                  <a:pt x="6858" y="5333"/>
                </a:lnTo>
                <a:lnTo>
                  <a:pt x="16002" y="22097"/>
                </a:lnTo>
                <a:lnTo>
                  <a:pt x="0" y="34289"/>
                </a:lnTo>
                <a:lnTo>
                  <a:pt x="20574" y="28955"/>
                </a:lnTo>
                <a:lnTo>
                  <a:pt x="27432" y="4952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8745347" y="3332987"/>
            <a:ext cx="31242" cy="31242"/>
          </a:xfrm>
          <a:custGeom>
            <a:avLst/>
            <a:gdLst/>
            <a:ahLst/>
            <a:cxnLst/>
            <a:rect l="l" t="t" r="r" b="b"/>
            <a:pathLst>
              <a:path w="31242" h="31241">
                <a:moveTo>
                  <a:pt x="16002" y="31241"/>
                </a:moveTo>
                <a:lnTo>
                  <a:pt x="17526" y="20573"/>
                </a:lnTo>
                <a:lnTo>
                  <a:pt x="31242" y="19049"/>
                </a:lnTo>
                <a:lnTo>
                  <a:pt x="19050" y="13715"/>
                </a:lnTo>
                <a:lnTo>
                  <a:pt x="19050" y="0"/>
                </a:lnTo>
                <a:lnTo>
                  <a:pt x="12192" y="10667"/>
                </a:lnTo>
                <a:lnTo>
                  <a:pt x="3810" y="3809"/>
                </a:lnTo>
                <a:lnTo>
                  <a:pt x="9144" y="15239"/>
                </a:lnTo>
                <a:lnTo>
                  <a:pt x="0" y="22097"/>
                </a:lnTo>
                <a:lnTo>
                  <a:pt x="12192" y="20573"/>
                </a:lnTo>
                <a:lnTo>
                  <a:pt x="16002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8880983" y="3207257"/>
            <a:ext cx="28956" cy="31242"/>
          </a:xfrm>
          <a:custGeom>
            <a:avLst/>
            <a:gdLst/>
            <a:ahLst/>
            <a:cxnLst/>
            <a:rect l="l" t="t" r="r" b="b"/>
            <a:pathLst>
              <a:path w="28955" h="31242">
                <a:moveTo>
                  <a:pt x="16764" y="31242"/>
                </a:moveTo>
                <a:lnTo>
                  <a:pt x="18288" y="20574"/>
                </a:lnTo>
                <a:lnTo>
                  <a:pt x="28956" y="19050"/>
                </a:lnTo>
                <a:lnTo>
                  <a:pt x="18288" y="12192"/>
                </a:lnTo>
                <a:lnTo>
                  <a:pt x="20574" y="0"/>
                </a:lnTo>
                <a:lnTo>
                  <a:pt x="13716" y="9144"/>
                </a:lnTo>
                <a:lnTo>
                  <a:pt x="4572" y="3810"/>
                </a:lnTo>
                <a:lnTo>
                  <a:pt x="9906" y="13716"/>
                </a:lnTo>
                <a:lnTo>
                  <a:pt x="0" y="22098"/>
                </a:lnTo>
                <a:lnTo>
                  <a:pt x="11430" y="19050"/>
                </a:lnTo>
                <a:lnTo>
                  <a:pt x="16764" y="3124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8405507" y="3268979"/>
            <a:ext cx="30480" cy="28956"/>
          </a:xfrm>
          <a:custGeom>
            <a:avLst/>
            <a:gdLst/>
            <a:ahLst/>
            <a:cxnLst/>
            <a:rect l="l" t="t" r="r" b="b"/>
            <a:pathLst>
              <a:path w="30479" h="28955">
                <a:moveTo>
                  <a:pt x="16764" y="28956"/>
                </a:moveTo>
                <a:lnTo>
                  <a:pt x="16764" y="18288"/>
                </a:lnTo>
                <a:lnTo>
                  <a:pt x="30480" y="15240"/>
                </a:lnTo>
                <a:lnTo>
                  <a:pt x="18288" y="11430"/>
                </a:lnTo>
                <a:lnTo>
                  <a:pt x="18288" y="0"/>
                </a:lnTo>
                <a:lnTo>
                  <a:pt x="13716" y="8382"/>
                </a:lnTo>
                <a:lnTo>
                  <a:pt x="3048" y="3048"/>
                </a:lnTo>
                <a:lnTo>
                  <a:pt x="8382" y="13716"/>
                </a:lnTo>
                <a:lnTo>
                  <a:pt x="0" y="19812"/>
                </a:lnTo>
                <a:lnTo>
                  <a:pt x="12192" y="16764"/>
                </a:lnTo>
                <a:lnTo>
                  <a:pt x="16764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978519" y="3353561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6763" y="12192"/>
                </a:moveTo>
                <a:lnTo>
                  <a:pt x="16763" y="0"/>
                </a:lnTo>
                <a:lnTo>
                  <a:pt x="9905" y="8382"/>
                </a:lnTo>
                <a:lnTo>
                  <a:pt x="3047" y="3810"/>
                </a:lnTo>
                <a:lnTo>
                  <a:pt x="8381" y="12192"/>
                </a:lnTo>
                <a:lnTo>
                  <a:pt x="0" y="20574"/>
                </a:lnTo>
                <a:lnTo>
                  <a:pt x="9905" y="16764"/>
                </a:lnTo>
                <a:lnTo>
                  <a:pt x="12953" y="28956"/>
                </a:lnTo>
                <a:lnTo>
                  <a:pt x="15239" y="19050"/>
                </a:lnTo>
                <a:lnTo>
                  <a:pt x="28955" y="15240"/>
                </a:lnTo>
                <a:lnTo>
                  <a:pt x="16763" y="1219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9766439" y="3278885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6764"/>
                </a:lnTo>
                <a:lnTo>
                  <a:pt x="16764" y="9906"/>
                </a:lnTo>
                <a:lnTo>
                  <a:pt x="16764" y="0"/>
                </a:lnTo>
                <a:lnTo>
                  <a:pt x="13716" y="6858"/>
                </a:lnTo>
                <a:lnTo>
                  <a:pt x="3048" y="3810"/>
                </a:lnTo>
                <a:lnTo>
                  <a:pt x="8382" y="12192"/>
                </a:lnTo>
                <a:lnTo>
                  <a:pt x="0" y="20574"/>
                </a:lnTo>
                <a:lnTo>
                  <a:pt x="12192" y="16764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729101" y="3339845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39" y="28956"/>
                </a:moveTo>
                <a:lnTo>
                  <a:pt x="15239" y="19050"/>
                </a:lnTo>
                <a:lnTo>
                  <a:pt x="28955" y="17526"/>
                </a:lnTo>
                <a:lnTo>
                  <a:pt x="16763" y="12192"/>
                </a:lnTo>
                <a:lnTo>
                  <a:pt x="16763" y="0"/>
                </a:lnTo>
                <a:lnTo>
                  <a:pt x="11429" y="8382"/>
                </a:lnTo>
                <a:lnTo>
                  <a:pt x="1523" y="2286"/>
                </a:lnTo>
                <a:lnTo>
                  <a:pt x="6857" y="13716"/>
                </a:lnTo>
                <a:lnTo>
                  <a:pt x="0" y="20574"/>
                </a:lnTo>
                <a:lnTo>
                  <a:pt x="9905" y="19050"/>
                </a:lnTo>
                <a:lnTo>
                  <a:pt x="15239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032633" y="3285743"/>
            <a:ext cx="31242" cy="30480"/>
          </a:xfrm>
          <a:custGeom>
            <a:avLst/>
            <a:gdLst/>
            <a:ahLst/>
            <a:cxnLst/>
            <a:rect l="l" t="t" r="r" b="b"/>
            <a:pathLst>
              <a:path w="31242" h="30479">
                <a:moveTo>
                  <a:pt x="16002" y="30479"/>
                </a:moveTo>
                <a:lnTo>
                  <a:pt x="17526" y="20573"/>
                </a:lnTo>
                <a:lnTo>
                  <a:pt x="31242" y="18287"/>
                </a:lnTo>
                <a:lnTo>
                  <a:pt x="17526" y="12191"/>
                </a:lnTo>
                <a:lnTo>
                  <a:pt x="19050" y="0"/>
                </a:lnTo>
                <a:lnTo>
                  <a:pt x="12192" y="9905"/>
                </a:lnTo>
                <a:lnTo>
                  <a:pt x="3810" y="3047"/>
                </a:lnTo>
                <a:lnTo>
                  <a:pt x="9144" y="13715"/>
                </a:lnTo>
                <a:lnTo>
                  <a:pt x="0" y="22097"/>
                </a:lnTo>
                <a:lnTo>
                  <a:pt x="12192" y="18287"/>
                </a:lnTo>
                <a:lnTo>
                  <a:pt x="16002" y="3047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9610979" y="3265169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7526"/>
                </a:lnTo>
                <a:lnTo>
                  <a:pt x="16764" y="12192"/>
                </a:lnTo>
                <a:lnTo>
                  <a:pt x="16764" y="0"/>
                </a:lnTo>
                <a:lnTo>
                  <a:pt x="12192" y="8382"/>
                </a:lnTo>
                <a:lnTo>
                  <a:pt x="1524" y="3810"/>
                </a:lnTo>
                <a:lnTo>
                  <a:pt x="6858" y="13716"/>
                </a:lnTo>
                <a:lnTo>
                  <a:pt x="0" y="20574"/>
                </a:lnTo>
                <a:lnTo>
                  <a:pt x="9906" y="19050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8320163" y="3384041"/>
            <a:ext cx="44196" cy="49530"/>
          </a:xfrm>
          <a:custGeom>
            <a:avLst/>
            <a:gdLst/>
            <a:ahLst/>
            <a:cxnLst/>
            <a:rect l="l" t="t" r="r" b="b"/>
            <a:pathLst>
              <a:path w="44196" h="49529">
                <a:moveTo>
                  <a:pt x="15239" y="30480"/>
                </a:moveTo>
                <a:lnTo>
                  <a:pt x="16763" y="49530"/>
                </a:lnTo>
                <a:lnTo>
                  <a:pt x="27431" y="30480"/>
                </a:lnTo>
                <a:lnTo>
                  <a:pt x="44195" y="35814"/>
                </a:lnTo>
                <a:lnTo>
                  <a:pt x="33527" y="24384"/>
                </a:lnTo>
                <a:lnTo>
                  <a:pt x="38861" y="8382"/>
                </a:lnTo>
                <a:lnTo>
                  <a:pt x="22097" y="13716"/>
                </a:lnTo>
                <a:lnTo>
                  <a:pt x="9905" y="0"/>
                </a:lnTo>
                <a:lnTo>
                  <a:pt x="11429" y="20574"/>
                </a:lnTo>
                <a:lnTo>
                  <a:pt x="0" y="27432"/>
                </a:lnTo>
                <a:lnTo>
                  <a:pt x="15239" y="3048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8464931" y="3172205"/>
            <a:ext cx="73914" cy="81534"/>
          </a:xfrm>
          <a:custGeom>
            <a:avLst/>
            <a:gdLst/>
            <a:ahLst/>
            <a:cxnLst/>
            <a:rect l="l" t="t" r="r" b="b"/>
            <a:pathLst>
              <a:path w="73914" h="81534">
                <a:moveTo>
                  <a:pt x="51815" y="54102"/>
                </a:moveTo>
                <a:lnTo>
                  <a:pt x="73913" y="40386"/>
                </a:lnTo>
                <a:lnTo>
                  <a:pt x="44957" y="30480"/>
                </a:lnTo>
                <a:lnTo>
                  <a:pt x="41147" y="0"/>
                </a:lnTo>
                <a:lnTo>
                  <a:pt x="27431" y="26670"/>
                </a:lnTo>
                <a:lnTo>
                  <a:pt x="0" y="26670"/>
                </a:lnTo>
                <a:lnTo>
                  <a:pt x="19049" y="47244"/>
                </a:lnTo>
                <a:lnTo>
                  <a:pt x="5333" y="72390"/>
                </a:lnTo>
                <a:lnTo>
                  <a:pt x="34289" y="59436"/>
                </a:lnTo>
                <a:lnTo>
                  <a:pt x="51815" y="81534"/>
                </a:lnTo>
                <a:lnTo>
                  <a:pt x="51815" y="5410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574671" y="3339845"/>
            <a:ext cx="53340" cy="49530"/>
          </a:xfrm>
          <a:custGeom>
            <a:avLst/>
            <a:gdLst/>
            <a:ahLst/>
            <a:cxnLst/>
            <a:rect l="l" t="t" r="r" b="b"/>
            <a:pathLst>
              <a:path w="53340" h="49529">
                <a:moveTo>
                  <a:pt x="27432" y="0"/>
                </a:moveTo>
                <a:lnTo>
                  <a:pt x="22098" y="19050"/>
                </a:lnTo>
                <a:lnTo>
                  <a:pt x="0" y="15240"/>
                </a:lnTo>
                <a:lnTo>
                  <a:pt x="15240" y="30480"/>
                </a:lnTo>
                <a:lnTo>
                  <a:pt x="8382" y="46482"/>
                </a:lnTo>
                <a:lnTo>
                  <a:pt x="25908" y="39624"/>
                </a:lnTo>
                <a:lnTo>
                  <a:pt x="46482" y="49530"/>
                </a:lnTo>
                <a:lnTo>
                  <a:pt x="35814" y="32766"/>
                </a:lnTo>
                <a:lnTo>
                  <a:pt x="53340" y="20574"/>
                </a:lnTo>
                <a:lnTo>
                  <a:pt x="34290" y="24384"/>
                </a:lnTo>
                <a:lnTo>
                  <a:pt x="2743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8679053" y="3207257"/>
            <a:ext cx="71628" cy="71628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25146" y="28955"/>
                </a:moveTo>
                <a:lnTo>
                  <a:pt x="0" y="25907"/>
                </a:lnTo>
                <a:lnTo>
                  <a:pt x="19050" y="42671"/>
                </a:lnTo>
                <a:lnTo>
                  <a:pt x="9906" y="68579"/>
                </a:lnTo>
                <a:lnTo>
                  <a:pt x="35814" y="54863"/>
                </a:lnTo>
                <a:lnTo>
                  <a:pt x="57912" y="71627"/>
                </a:lnTo>
                <a:lnTo>
                  <a:pt x="51054" y="46481"/>
                </a:lnTo>
                <a:lnTo>
                  <a:pt x="71628" y="32765"/>
                </a:lnTo>
                <a:lnTo>
                  <a:pt x="44196" y="27431"/>
                </a:lnTo>
                <a:lnTo>
                  <a:pt x="38862" y="0"/>
                </a:lnTo>
                <a:lnTo>
                  <a:pt x="25146" y="28955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834501" y="3297935"/>
            <a:ext cx="51053" cy="48768"/>
          </a:xfrm>
          <a:custGeom>
            <a:avLst/>
            <a:gdLst/>
            <a:ahLst/>
            <a:cxnLst/>
            <a:rect l="l" t="t" r="r" b="b"/>
            <a:pathLst>
              <a:path w="51053" h="48767">
                <a:moveTo>
                  <a:pt x="19050" y="18287"/>
                </a:moveTo>
                <a:lnTo>
                  <a:pt x="0" y="16763"/>
                </a:lnTo>
                <a:lnTo>
                  <a:pt x="13716" y="28193"/>
                </a:lnTo>
                <a:lnTo>
                  <a:pt x="6858" y="47243"/>
                </a:lnTo>
                <a:lnTo>
                  <a:pt x="25908" y="37337"/>
                </a:lnTo>
                <a:lnTo>
                  <a:pt x="41148" y="48767"/>
                </a:lnTo>
                <a:lnTo>
                  <a:pt x="35814" y="30479"/>
                </a:lnTo>
                <a:lnTo>
                  <a:pt x="51053" y="19811"/>
                </a:lnTo>
                <a:lnTo>
                  <a:pt x="30480" y="18287"/>
                </a:lnTo>
                <a:lnTo>
                  <a:pt x="28955" y="0"/>
                </a:lnTo>
                <a:lnTo>
                  <a:pt x="19050" y="18287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8976245" y="3205733"/>
            <a:ext cx="56387" cy="54864"/>
          </a:xfrm>
          <a:custGeom>
            <a:avLst/>
            <a:gdLst/>
            <a:ahLst/>
            <a:cxnLst/>
            <a:rect l="l" t="t" r="r" b="b"/>
            <a:pathLst>
              <a:path w="56388" h="54863">
                <a:moveTo>
                  <a:pt x="19050" y="22098"/>
                </a:moveTo>
                <a:lnTo>
                  <a:pt x="0" y="20574"/>
                </a:lnTo>
                <a:lnTo>
                  <a:pt x="13716" y="34290"/>
                </a:lnTo>
                <a:lnTo>
                  <a:pt x="6858" y="52578"/>
                </a:lnTo>
                <a:lnTo>
                  <a:pt x="25908" y="41148"/>
                </a:lnTo>
                <a:lnTo>
                  <a:pt x="44958" y="54864"/>
                </a:lnTo>
                <a:lnTo>
                  <a:pt x="39624" y="34290"/>
                </a:lnTo>
                <a:lnTo>
                  <a:pt x="56387" y="23622"/>
                </a:lnTo>
                <a:lnTo>
                  <a:pt x="34290" y="20574"/>
                </a:lnTo>
                <a:lnTo>
                  <a:pt x="28955" y="0"/>
                </a:lnTo>
                <a:lnTo>
                  <a:pt x="19050" y="22098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041765" y="3368801"/>
            <a:ext cx="56387" cy="51053"/>
          </a:xfrm>
          <a:custGeom>
            <a:avLst/>
            <a:gdLst/>
            <a:ahLst/>
            <a:cxnLst/>
            <a:rect l="l" t="t" r="r" b="b"/>
            <a:pathLst>
              <a:path w="56388" h="51053">
                <a:moveTo>
                  <a:pt x="40385" y="34290"/>
                </a:moveTo>
                <a:lnTo>
                  <a:pt x="56387" y="22097"/>
                </a:lnTo>
                <a:lnTo>
                  <a:pt x="35813" y="19050"/>
                </a:lnTo>
                <a:lnTo>
                  <a:pt x="30479" y="0"/>
                </a:lnTo>
                <a:lnTo>
                  <a:pt x="19811" y="19050"/>
                </a:lnTo>
                <a:lnTo>
                  <a:pt x="0" y="17526"/>
                </a:lnTo>
                <a:lnTo>
                  <a:pt x="15239" y="32766"/>
                </a:lnTo>
                <a:lnTo>
                  <a:pt x="6857" y="49530"/>
                </a:lnTo>
                <a:lnTo>
                  <a:pt x="26669" y="39624"/>
                </a:lnTo>
                <a:lnTo>
                  <a:pt x="44195" y="51053"/>
                </a:lnTo>
                <a:lnTo>
                  <a:pt x="40385" y="3429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9636125" y="3310889"/>
            <a:ext cx="61722" cy="57912"/>
          </a:xfrm>
          <a:custGeom>
            <a:avLst/>
            <a:gdLst/>
            <a:ahLst/>
            <a:cxnLst/>
            <a:rect l="l" t="t" r="r" b="b"/>
            <a:pathLst>
              <a:path w="61722" h="57912">
                <a:moveTo>
                  <a:pt x="43434" y="39624"/>
                </a:moveTo>
                <a:lnTo>
                  <a:pt x="61722" y="25908"/>
                </a:lnTo>
                <a:lnTo>
                  <a:pt x="38100" y="22098"/>
                </a:lnTo>
                <a:lnTo>
                  <a:pt x="32766" y="0"/>
                </a:lnTo>
                <a:lnTo>
                  <a:pt x="20574" y="22098"/>
                </a:lnTo>
                <a:lnTo>
                  <a:pt x="0" y="20574"/>
                </a:lnTo>
                <a:lnTo>
                  <a:pt x="17526" y="35814"/>
                </a:lnTo>
                <a:lnTo>
                  <a:pt x="9144" y="57912"/>
                </a:lnTo>
                <a:lnTo>
                  <a:pt x="29718" y="46482"/>
                </a:lnTo>
                <a:lnTo>
                  <a:pt x="50292" y="57912"/>
                </a:lnTo>
                <a:lnTo>
                  <a:pt x="43434" y="39624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9710051" y="3200399"/>
            <a:ext cx="63246" cy="61722"/>
          </a:xfrm>
          <a:custGeom>
            <a:avLst/>
            <a:gdLst/>
            <a:ahLst/>
            <a:cxnLst/>
            <a:rect l="l" t="t" r="r" b="b"/>
            <a:pathLst>
              <a:path w="63246" h="61722">
                <a:moveTo>
                  <a:pt x="16764" y="31241"/>
                </a:moveTo>
                <a:lnTo>
                  <a:pt x="0" y="44195"/>
                </a:lnTo>
                <a:lnTo>
                  <a:pt x="22098" y="42671"/>
                </a:lnTo>
                <a:lnTo>
                  <a:pt x="34290" y="61721"/>
                </a:lnTo>
                <a:lnTo>
                  <a:pt x="37338" y="38099"/>
                </a:lnTo>
                <a:lnTo>
                  <a:pt x="63246" y="32765"/>
                </a:lnTo>
                <a:lnTo>
                  <a:pt x="42672" y="22097"/>
                </a:lnTo>
                <a:lnTo>
                  <a:pt x="44196" y="0"/>
                </a:lnTo>
                <a:lnTo>
                  <a:pt x="25908" y="16001"/>
                </a:lnTo>
                <a:lnTo>
                  <a:pt x="6858" y="5333"/>
                </a:lnTo>
                <a:lnTo>
                  <a:pt x="16764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338439" y="3197352"/>
            <a:ext cx="54864" cy="51053"/>
          </a:xfrm>
          <a:custGeom>
            <a:avLst/>
            <a:gdLst/>
            <a:ahLst/>
            <a:cxnLst/>
            <a:rect l="l" t="t" r="r" b="b"/>
            <a:pathLst>
              <a:path w="54864" h="51054">
                <a:moveTo>
                  <a:pt x="34289" y="0"/>
                </a:moveTo>
                <a:lnTo>
                  <a:pt x="25907" y="13715"/>
                </a:lnTo>
                <a:lnTo>
                  <a:pt x="9143" y="3047"/>
                </a:lnTo>
                <a:lnTo>
                  <a:pt x="12191" y="23621"/>
                </a:lnTo>
                <a:lnTo>
                  <a:pt x="0" y="35813"/>
                </a:lnTo>
                <a:lnTo>
                  <a:pt x="20573" y="34289"/>
                </a:lnTo>
                <a:lnTo>
                  <a:pt x="35813" y="51053"/>
                </a:lnTo>
                <a:lnTo>
                  <a:pt x="32765" y="32003"/>
                </a:lnTo>
                <a:lnTo>
                  <a:pt x="54863" y="27431"/>
                </a:lnTo>
                <a:lnTo>
                  <a:pt x="34289" y="20573"/>
                </a:lnTo>
                <a:lnTo>
                  <a:pt x="34289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596769" y="3172205"/>
            <a:ext cx="42672" cy="44196"/>
          </a:xfrm>
          <a:custGeom>
            <a:avLst/>
            <a:gdLst/>
            <a:ahLst/>
            <a:cxnLst/>
            <a:rect l="l" t="t" r="r" b="b"/>
            <a:pathLst>
              <a:path w="42672" h="44195">
                <a:moveTo>
                  <a:pt x="31242" y="0"/>
                </a:moveTo>
                <a:lnTo>
                  <a:pt x="20574" y="15239"/>
                </a:lnTo>
                <a:lnTo>
                  <a:pt x="6858" y="6095"/>
                </a:lnTo>
                <a:lnTo>
                  <a:pt x="13716" y="23621"/>
                </a:lnTo>
                <a:lnTo>
                  <a:pt x="0" y="33527"/>
                </a:lnTo>
                <a:lnTo>
                  <a:pt x="15240" y="32003"/>
                </a:lnTo>
                <a:lnTo>
                  <a:pt x="24384" y="44195"/>
                </a:lnTo>
                <a:lnTo>
                  <a:pt x="27432" y="30479"/>
                </a:lnTo>
                <a:lnTo>
                  <a:pt x="42672" y="25145"/>
                </a:lnTo>
                <a:lnTo>
                  <a:pt x="28956" y="18287"/>
                </a:lnTo>
                <a:lnTo>
                  <a:pt x="31242" y="0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458073" y="3346704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7432" y="49529"/>
                </a:moveTo>
                <a:lnTo>
                  <a:pt x="29718" y="30479"/>
                </a:lnTo>
                <a:lnTo>
                  <a:pt x="49530" y="27431"/>
                </a:lnTo>
                <a:lnTo>
                  <a:pt x="31242" y="19049"/>
                </a:lnTo>
                <a:lnTo>
                  <a:pt x="32766" y="0"/>
                </a:lnTo>
                <a:lnTo>
                  <a:pt x="20574" y="15239"/>
                </a:lnTo>
                <a:lnTo>
                  <a:pt x="6858" y="5333"/>
                </a:lnTo>
                <a:lnTo>
                  <a:pt x="16002" y="22097"/>
                </a:lnTo>
                <a:lnTo>
                  <a:pt x="0" y="34289"/>
                </a:lnTo>
                <a:lnTo>
                  <a:pt x="20574" y="28955"/>
                </a:lnTo>
                <a:lnTo>
                  <a:pt x="27432" y="4952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745347" y="3332987"/>
            <a:ext cx="31242" cy="31242"/>
          </a:xfrm>
          <a:custGeom>
            <a:avLst/>
            <a:gdLst/>
            <a:ahLst/>
            <a:cxnLst/>
            <a:rect l="l" t="t" r="r" b="b"/>
            <a:pathLst>
              <a:path w="31242" h="31241">
                <a:moveTo>
                  <a:pt x="16002" y="31241"/>
                </a:moveTo>
                <a:lnTo>
                  <a:pt x="17526" y="20573"/>
                </a:lnTo>
                <a:lnTo>
                  <a:pt x="31242" y="19049"/>
                </a:lnTo>
                <a:lnTo>
                  <a:pt x="19050" y="13715"/>
                </a:lnTo>
                <a:lnTo>
                  <a:pt x="19050" y="0"/>
                </a:lnTo>
                <a:lnTo>
                  <a:pt x="12192" y="10667"/>
                </a:lnTo>
                <a:lnTo>
                  <a:pt x="3810" y="3809"/>
                </a:lnTo>
                <a:lnTo>
                  <a:pt x="9144" y="15239"/>
                </a:lnTo>
                <a:lnTo>
                  <a:pt x="0" y="22097"/>
                </a:lnTo>
                <a:lnTo>
                  <a:pt x="12192" y="20573"/>
                </a:lnTo>
                <a:lnTo>
                  <a:pt x="16002" y="31241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880983" y="3207257"/>
            <a:ext cx="28956" cy="31242"/>
          </a:xfrm>
          <a:custGeom>
            <a:avLst/>
            <a:gdLst/>
            <a:ahLst/>
            <a:cxnLst/>
            <a:rect l="l" t="t" r="r" b="b"/>
            <a:pathLst>
              <a:path w="28955" h="31242">
                <a:moveTo>
                  <a:pt x="16764" y="31242"/>
                </a:moveTo>
                <a:lnTo>
                  <a:pt x="18288" y="20574"/>
                </a:lnTo>
                <a:lnTo>
                  <a:pt x="28956" y="19050"/>
                </a:lnTo>
                <a:lnTo>
                  <a:pt x="18288" y="12192"/>
                </a:lnTo>
                <a:lnTo>
                  <a:pt x="20574" y="0"/>
                </a:lnTo>
                <a:lnTo>
                  <a:pt x="13716" y="9144"/>
                </a:lnTo>
                <a:lnTo>
                  <a:pt x="4572" y="3810"/>
                </a:lnTo>
                <a:lnTo>
                  <a:pt x="9906" y="13716"/>
                </a:lnTo>
                <a:lnTo>
                  <a:pt x="0" y="22098"/>
                </a:lnTo>
                <a:lnTo>
                  <a:pt x="11430" y="19050"/>
                </a:lnTo>
                <a:lnTo>
                  <a:pt x="16764" y="3124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405507" y="3268979"/>
            <a:ext cx="30480" cy="28956"/>
          </a:xfrm>
          <a:custGeom>
            <a:avLst/>
            <a:gdLst/>
            <a:ahLst/>
            <a:cxnLst/>
            <a:rect l="l" t="t" r="r" b="b"/>
            <a:pathLst>
              <a:path w="30479" h="28955">
                <a:moveTo>
                  <a:pt x="16764" y="28956"/>
                </a:moveTo>
                <a:lnTo>
                  <a:pt x="16764" y="18288"/>
                </a:lnTo>
                <a:lnTo>
                  <a:pt x="30480" y="15240"/>
                </a:lnTo>
                <a:lnTo>
                  <a:pt x="18288" y="11430"/>
                </a:lnTo>
                <a:lnTo>
                  <a:pt x="18288" y="0"/>
                </a:lnTo>
                <a:lnTo>
                  <a:pt x="13716" y="8382"/>
                </a:lnTo>
                <a:lnTo>
                  <a:pt x="3048" y="3048"/>
                </a:lnTo>
                <a:lnTo>
                  <a:pt x="8382" y="13716"/>
                </a:lnTo>
                <a:lnTo>
                  <a:pt x="0" y="19812"/>
                </a:lnTo>
                <a:lnTo>
                  <a:pt x="12192" y="16764"/>
                </a:lnTo>
                <a:lnTo>
                  <a:pt x="16764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8978519" y="3353561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6763" y="12192"/>
                </a:moveTo>
                <a:lnTo>
                  <a:pt x="16763" y="0"/>
                </a:lnTo>
                <a:lnTo>
                  <a:pt x="9905" y="8382"/>
                </a:lnTo>
                <a:lnTo>
                  <a:pt x="3047" y="3810"/>
                </a:lnTo>
                <a:lnTo>
                  <a:pt x="8381" y="12192"/>
                </a:lnTo>
                <a:lnTo>
                  <a:pt x="0" y="20574"/>
                </a:lnTo>
                <a:lnTo>
                  <a:pt x="9905" y="16764"/>
                </a:lnTo>
                <a:lnTo>
                  <a:pt x="12953" y="28956"/>
                </a:lnTo>
                <a:lnTo>
                  <a:pt x="15239" y="19050"/>
                </a:lnTo>
                <a:lnTo>
                  <a:pt x="28955" y="15240"/>
                </a:lnTo>
                <a:lnTo>
                  <a:pt x="16763" y="12192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9766439" y="3278885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6764"/>
                </a:lnTo>
                <a:lnTo>
                  <a:pt x="16764" y="9906"/>
                </a:lnTo>
                <a:lnTo>
                  <a:pt x="16764" y="0"/>
                </a:lnTo>
                <a:lnTo>
                  <a:pt x="13716" y="6858"/>
                </a:lnTo>
                <a:lnTo>
                  <a:pt x="3048" y="3810"/>
                </a:lnTo>
                <a:lnTo>
                  <a:pt x="8382" y="12192"/>
                </a:lnTo>
                <a:lnTo>
                  <a:pt x="0" y="20574"/>
                </a:lnTo>
                <a:lnTo>
                  <a:pt x="12192" y="16764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729101" y="3339845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39" y="28956"/>
                </a:moveTo>
                <a:lnTo>
                  <a:pt x="15239" y="19050"/>
                </a:lnTo>
                <a:lnTo>
                  <a:pt x="28955" y="17526"/>
                </a:lnTo>
                <a:lnTo>
                  <a:pt x="16763" y="12192"/>
                </a:lnTo>
                <a:lnTo>
                  <a:pt x="16763" y="0"/>
                </a:lnTo>
                <a:lnTo>
                  <a:pt x="11429" y="8382"/>
                </a:lnTo>
                <a:lnTo>
                  <a:pt x="1523" y="2286"/>
                </a:lnTo>
                <a:lnTo>
                  <a:pt x="6857" y="13716"/>
                </a:lnTo>
                <a:lnTo>
                  <a:pt x="0" y="20574"/>
                </a:lnTo>
                <a:lnTo>
                  <a:pt x="9905" y="19050"/>
                </a:lnTo>
                <a:lnTo>
                  <a:pt x="15239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032633" y="3285743"/>
            <a:ext cx="31242" cy="30480"/>
          </a:xfrm>
          <a:custGeom>
            <a:avLst/>
            <a:gdLst/>
            <a:ahLst/>
            <a:cxnLst/>
            <a:rect l="l" t="t" r="r" b="b"/>
            <a:pathLst>
              <a:path w="31242" h="30479">
                <a:moveTo>
                  <a:pt x="16002" y="30479"/>
                </a:moveTo>
                <a:lnTo>
                  <a:pt x="17526" y="20573"/>
                </a:lnTo>
                <a:lnTo>
                  <a:pt x="31242" y="18287"/>
                </a:lnTo>
                <a:lnTo>
                  <a:pt x="17526" y="12191"/>
                </a:lnTo>
                <a:lnTo>
                  <a:pt x="19050" y="0"/>
                </a:lnTo>
                <a:lnTo>
                  <a:pt x="12192" y="9905"/>
                </a:lnTo>
                <a:lnTo>
                  <a:pt x="3810" y="3047"/>
                </a:lnTo>
                <a:lnTo>
                  <a:pt x="9144" y="13715"/>
                </a:lnTo>
                <a:lnTo>
                  <a:pt x="0" y="22097"/>
                </a:lnTo>
                <a:lnTo>
                  <a:pt x="12192" y="18287"/>
                </a:lnTo>
                <a:lnTo>
                  <a:pt x="16002" y="30479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610979" y="3265169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5240" y="28956"/>
                </a:moveTo>
                <a:lnTo>
                  <a:pt x="15240" y="19050"/>
                </a:lnTo>
                <a:lnTo>
                  <a:pt x="28956" y="17526"/>
                </a:lnTo>
                <a:lnTo>
                  <a:pt x="16764" y="12192"/>
                </a:lnTo>
                <a:lnTo>
                  <a:pt x="16764" y="0"/>
                </a:lnTo>
                <a:lnTo>
                  <a:pt x="12192" y="8382"/>
                </a:lnTo>
                <a:lnTo>
                  <a:pt x="1524" y="3810"/>
                </a:lnTo>
                <a:lnTo>
                  <a:pt x="6858" y="13716"/>
                </a:lnTo>
                <a:lnTo>
                  <a:pt x="0" y="20574"/>
                </a:lnTo>
                <a:lnTo>
                  <a:pt x="9906" y="19050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EC1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8287397" y="3035808"/>
            <a:ext cx="75438" cy="81534"/>
          </a:xfrm>
          <a:custGeom>
            <a:avLst/>
            <a:gdLst/>
            <a:ahLst/>
            <a:cxnLst/>
            <a:rect l="l" t="t" r="r" b="b"/>
            <a:pathLst>
              <a:path w="75438" h="81533">
                <a:moveTo>
                  <a:pt x="27432" y="52577"/>
                </a:moveTo>
                <a:lnTo>
                  <a:pt x="32766" y="81533"/>
                </a:lnTo>
                <a:lnTo>
                  <a:pt x="48006" y="52577"/>
                </a:lnTo>
                <a:lnTo>
                  <a:pt x="75438" y="60959"/>
                </a:lnTo>
                <a:lnTo>
                  <a:pt x="57912" y="38861"/>
                </a:lnTo>
                <a:lnTo>
                  <a:pt x="68580" y="15239"/>
                </a:lnTo>
                <a:lnTo>
                  <a:pt x="39624" y="23621"/>
                </a:lnTo>
                <a:lnTo>
                  <a:pt x="16764" y="0"/>
                </a:lnTo>
                <a:lnTo>
                  <a:pt x="22098" y="32765"/>
                </a:lnTo>
                <a:lnTo>
                  <a:pt x="0" y="48005"/>
                </a:lnTo>
                <a:lnTo>
                  <a:pt x="27432" y="52577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503031" y="2910078"/>
            <a:ext cx="71628" cy="81534"/>
          </a:xfrm>
          <a:custGeom>
            <a:avLst/>
            <a:gdLst/>
            <a:ahLst/>
            <a:cxnLst/>
            <a:rect l="l" t="t" r="r" b="b"/>
            <a:pathLst>
              <a:path w="71627" h="81533">
                <a:moveTo>
                  <a:pt x="49530" y="54863"/>
                </a:moveTo>
                <a:lnTo>
                  <a:pt x="71628" y="41147"/>
                </a:lnTo>
                <a:lnTo>
                  <a:pt x="42672" y="30479"/>
                </a:lnTo>
                <a:lnTo>
                  <a:pt x="38862" y="0"/>
                </a:lnTo>
                <a:lnTo>
                  <a:pt x="25146" y="28955"/>
                </a:lnTo>
                <a:lnTo>
                  <a:pt x="0" y="28955"/>
                </a:lnTo>
                <a:lnTo>
                  <a:pt x="16764" y="48005"/>
                </a:lnTo>
                <a:lnTo>
                  <a:pt x="3048" y="74675"/>
                </a:lnTo>
                <a:lnTo>
                  <a:pt x="32004" y="59435"/>
                </a:lnTo>
                <a:lnTo>
                  <a:pt x="51054" y="81533"/>
                </a:lnTo>
                <a:lnTo>
                  <a:pt x="49530" y="54863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589899" y="3027426"/>
            <a:ext cx="53340" cy="51054"/>
          </a:xfrm>
          <a:custGeom>
            <a:avLst/>
            <a:gdLst/>
            <a:ahLst/>
            <a:cxnLst/>
            <a:rect l="l" t="t" r="r" b="b"/>
            <a:pathLst>
              <a:path w="53340" h="51054">
                <a:moveTo>
                  <a:pt x="27432" y="0"/>
                </a:moveTo>
                <a:lnTo>
                  <a:pt x="22098" y="20574"/>
                </a:lnTo>
                <a:lnTo>
                  <a:pt x="0" y="15240"/>
                </a:lnTo>
                <a:lnTo>
                  <a:pt x="15240" y="32004"/>
                </a:lnTo>
                <a:lnTo>
                  <a:pt x="8382" y="47244"/>
                </a:lnTo>
                <a:lnTo>
                  <a:pt x="25908" y="38862"/>
                </a:lnTo>
                <a:lnTo>
                  <a:pt x="44196" y="51054"/>
                </a:lnTo>
                <a:lnTo>
                  <a:pt x="34290" y="35814"/>
                </a:lnTo>
                <a:lnTo>
                  <a:pt x="53340" y="20574"/>
                </a:lnTo>
                <a:lnTo>
                  <a:pt x="32766" y="23622"/>
                </a:lnTo>
                <a:lnTo>
                  <a:pt x="27432" y="0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694293" y="2896361"/>
            <a:ext cx="71628" cy="70104"/>
          </a:xfrm>
          <a:custGeom>
            <a:avLst/>
            <a:gdLst/>
            <a:ahLst/>
            <a:cxnLst/>
            <a:rect l="l" t="t" r="r" b="b"/>
            <a:pathLst>
              <a:path w="71627" h="70104">
                <a:moveTo>
                  <a:pt x="25907" y="27432"/>
                </a:moveTo>
                <a:lnTo>
                  <a:pt x="0" y="24384"/>
                </a:lnTo>
                <a:lnTo>
                  <a:pt x="19049" y="42672"/>
                </a:lnTo>
                <a:lnTo>
                  <a:pt x="8381" y="68580"/>
                </a:lnTo>
                <a:lnTo>
                  <a:pt x="34289" y="52578"/>
                </a:lnTo>
                <a:lnTo>
                  <a:pt x="56387" y="70104"/>
                </a:lnTo>
                <a:lnTo>
                  <a:pt x="51053" y="44196"/>
                </a:lnTo>
                <a:lnTo>
                  <a:pt x="71627" y="30480"/>
                </a:lnTo>
                <a:lnTo>
                  <a:pt x="44195" y="25908"/>
                </a:lnTo>
                <a:lnTo>
                  <a:pt x="39623" y="0"/>
                </a:lnTo>
                <a:lnTo>
                  <a:pt x="25907" y="27432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8849753" y="2987039"/>
            <a:ext cx="51816" cy="47244"/>
          </a:xfrm>
          <a:custGeom>
            <a:avLst/>
            <a:gdLst/>
            <a:ahLst/>
            <a:cxnLst/>
            <a:rect l="l" t="t" r="r" b="b"/>
            <a:pathLst>
              <a:path w="51816" h="47243">
                <a:moveTo>
                  <a:pt x="31241" y="16763"/>
                </a:moveTo>
                <a:lnTo>
                  <a:pt x="27431" y="0"/>
                </a:lnTo>
                <a:lnTo>
                  <a:pt x="17525" y="18287"/>
                </a:lnTo>
                <a:lnTo>
                  <a:pt x="0" y="16763"/>
                </a:lnTo>
                <a:lnTo>
                  <a:pt x="13715" y="30479"/>
                </a:lnTo>
                <a:lnTo>
                  <a:pt x="6857" y="45719"/>
                </a:lnTo>
                <a:lnTo>
                  <a:pt x="24383" y="37337"/>
                </a:lnTo>
                <a:lnTo>
                  <a:pt x="41147" y="47243"/>
                </a:lnTo>
                <a:lnTo>
                  <a:pt x="35813" y="32003"/>
                </a:lnTo>
                <a:lnTo>
                  <a:pt x="51815" y="19811"/>
                </a:lnTo>
                <a:lnTo>
                  <a:pt x="31241" y="16763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935085" y="3114293"/>
            <a:ext cx="34290" cy="33528"/>
          </a:xfrm>
          <a:custGeom>
            <a:avLst/>
            <a:gdLst/>
            <a:ahLst/>
            <a:cxnLst/>
            <a:rect l="l" t="t" r="r" b="b"/>
            <a:pathLst>
              <a:path w="34290" h="33527">
                <a:moveTo>
                  <a:pt x="13716" y="11429"/>
                </a:moveTo>
                <a:lnTo>
                  <a:pt x="0" y="9905"/>
                </a:lnTo>
                <a:lnTo>
                  <a:pt x="10668" y="18287"/>
                </a:lnTo>
                <a:lnTo>
                  <a:pt x="5334" y="32003"/>
                </a:lnTo>
                <a:lnTo>
                  <a:pt x="17526" y="25145"/>
                </a:lnTo>
                <a:lnTo>
                  <a:pt x="27432" y="33527"/>
                </a:lnTo>
                <a:lnTo>
                  <a:pt x="24384" y="20573"/>
                </a:lnTo>
                <a:lnTo>
                  <a:pt x="34290" y="13715"/>
                </a:lnTo>
                <a:lnTo>
                  <a:pt x="20574" y="9905"/>
                </a:lnTo>
                <a:lnTo>
                  <a:pt x="20574" y="0"/>
                </a:lnTo>
                <a:lnTo>
                  <a:pt x="13716" y="11429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8989949" y="2896361"/>
            <a:ext cx="56388" cy="51053"/>
          </a:xfrm>
          <a:custGeom>
            <a:avLst/>
            <a:gdLst/>
            <a:ahLst/>
            <a:cxnLst/>
            <a:rect l="l" t="t" r="r" b="b"/>
            <a:pathLst>
              <a:path w="56388" h="51054">
                <a:moveTo>
                  <a:pt x="41148" y="34290"/>
                </a:moveTo>
                <a:lnTo>
                  <a:pt x="56388" y="20574"/>
                </a:lnTo>
                <a:lnTo>
                  <a:pt x="35814" y="19050"/>
                </a:lnTo>
                <a:lnTo>
                  <a:pt x="31242" y="0"/>
                </a:lnTo>
                <a:lnTo>
                  <a:pt x="20574" y="19050"/>
                </a:lnTo>
                <a:lnTo>
                  <a:pt x="0" y="17526"/>
                </a:lnTo>
                <a:lnTo>
                  <a:pt x="15240" y="32766"/>
                </a:lnTo>
                <a:lnTo>
                  <a:pt x="6858" y="49530"/>
                </a:lnTo>
                <a:lnTo>
                  <a:pt x="27432" y="39624"/>
                </a:lnTo>
                <a:lnTo>
                  <a:pt x="44958" y="51053"/>
                </a:lnTo>
                <a:lnTo>
                  <a:pt x="41148" y="34290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8353679" y="2886456"/>
            <a:ext cx="53340" cy="51053"/>
          </a:xfrm>
          <a:custGeom>
            <a:avLst/>
            <a:gdLst/>
            <a:ahLst/>
            <a:cxnLst/>
            <a:rect l="l" t="t" r="r" b="b"/>
            <a:pathLst>
              <a:path w="53340" h="51054">
                <a:moveTo>
                  <a:pt x="36575" y="51053"/>
                </a:moveTo>
                <a:lnTo>
                  <a:pt x="31241" y="30479"/>
                </a:lnTo>
                <a:lnTo>
                  <a:pt x="53339" y="25145"/>
                </a:lnTo>
                <a:lnTo>
                  <a:pt x="32765" y="18287"/>
                </a:lnTo>
                <a:lnTo>
                  <a:pt x="34289" y="0"/>
                </a:lnTo>
                <a:lnTo>
                  <a:pt x="24383" y="13715"/>
                </a:lnTo>
                <a:lnTo>
                  <a:pt x="9143" y="3047"/>
                </a:lnTo>
                <a:lnTo>
                  <a:pt x="12191" y="22097"/>
                </a:lnTo>
                <a:lnTo>
                  <a:pt x="0" y="35813"/>
                </a:lnTo>
                <a:lnTo>
                  <a:pt x="19049" y="32003"/>
                </a:lnTo>
                <a:lnTo>
                  <a:pt x="36575" y="51053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8611997" y="2861309"/>
            <a:ext cx="42672" cy="41910"/>
          </a:xfrm>
          <a:custGeom>
            <a:avLst/>
            <a:gdLst/>
            <a:ahLst/>
            <a:cxnLst/>
            <a:rect l="l" t="t" r="r" b="b"/>
            <a:pathLst>
              <a:path w="42672" h="41910">
                <a:moveTo>
                  <a:pt x="31242" y="0"/>
                </a:moveTo>
                <a:lnTo>
                  <a:pt x="19050" y="12953"/>
                </a:lnTo>
                <a:lnTo>
                  <a:pt x="6858" y="6095"/>
                </a:lnTo>
                <a:lnTo>
                  <a:pt x="12192" y="21335"/>
                </a:lnTo>
                <a:lnTo>
                  <a:pt x="0" y="33527"/>
                </a:lnTo>
                <a:lnTo>
                  <a:pt x="13716" y="32003"/>
                </a:lnTo>
                <a:lnTo>
                  <a:pt x="22098" y="41909"/>
                </a:lnTo>
                <a:lnTo>
                  <a:pt x="27432" y="32003"/>
                </a:lnTo>
                <a:lnTo>
                  <a:pt x="42672" y="26669"/>
                </a:lnTo>
                <a:lnTo>
                  <a:pt x="28956" y="18287"/>
                </a:lnTo>
                <a:lnTo>
                  <a:pt x="31242" y="0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8474075" y="3034284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25145" y="49529"/>
                </a:moveTo>
                <a:lnTo>
                  <a:pt x="28955" y="32003"/>
                </a:lnTo>
                <a:lnTo>
                  <a:pt x="49529" y="28955"/>
                </a:lnTo>
                <a:lnTo>
                  <a:pt x="28955" y="20573"/>
                </a:lnTo>
                <a:lnTo>
                  <a:pt x="30479" y="0"/>
                </a:lnTo>
                <a:lnTo>
                  <a:pt x="19811" y="15239"/>
                </a:lnTo>
                <a:lnTo>
                  <a:pt x="6857" y="5333"/>
                </a:lnTo>
                <a:lnTo>
                  <a:pt x="13715" y="23621"/>
                </a:lnTo>
                <a:lnTo>
                  <a:pt x="0" y="34289"/>
                </a:lnTo>
                <a:lnTo>
                  <a:pt x="18287" y="30479"/>
                </a:lnTo>
                <a:lnTo>
                  <a:pt x="25145" y="49529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761361" y="3024378"/>
            <a:ext cx="28955" cy="26670"/>
          </a:xfrm>
          <a:custGeom>
            <a:avLst/>
            <a:gdLst/>
            <a:ahLst/>
            <a:cxnLst/>
            <a:rect l="l" t="t" r="r" b="b"/>
            <a:pathLst>
              <a:path w="28955" h="26669">
                <a:moveTo>
                  <a:pt x="15239" y="26670"/>
                </a:moveTo>
                <a:lnTo>
                  <a:pt x="16763" y="16764"/>
                </a:lnTo>
                <a:lnTo>
                  <a:pt x="28955" y="15240"/>
                </a:lnTo>
                <a:lnTo>
                  <a:pt x="18287" y="9906"/>
                </a:lnTo>
                <a:lnTo>
                  <a:pt x="18287" y="0"/>
                </a:lnTo>
                <a:lnTo>
                  <a:pt x="11429" y="6096"/>
                </a:lnTo>
                <a:lnTo>
                  <a:pt x="3047" y="1524"/>
                </a:lnTo>
                <a:lnTo>
                  <a:pt x="8381" y="11430"/>
                </a:lnTo>
                <a:lnTo>
                  <a:pt x="0" y="18288"/>
                </a:lnTo>
                <a:lnTo>
                  <a:pt x="11429" y="16764"/>
                </a:lnTo>
                <a:lnTo>
                  <a:pt x="15239" y="26670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8896223" y="2896361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6">
                <a:moveTo>
                  <a:pt x="16764" y="28956"/>
                </a:moveTo>
                <a:lnTo>
                  <a:pt x="16764" y="19050"/>
                </a:lnTo>
                <a:lnTo>
                  <a:pt x="28956" y="17526"/>
                </a:lnTo>
                <a:lnTo>
                  <a:pt x="16764" y="12192"/>
                </a:lnTo>
                <a:lnTo>
                  <a:pt x="19050" y="0"/>
                </a:lnTo>
                <a:lnTo>
                  <a:pt x="13716" y="8382"/>
                </a:lnTo>
                <a:lnTo>
                  <a:pt x="5334" y="2286"/>
                </a:lnTo>
                <a:lnTo>
                  <a:pt x="9906" y="13716"/>
                </a:lnTo>
                <a:lnTo>
                  <a:pt x="0" y="20574"/>
                </a:lnTo>
                <a:lnTo>
                  <a:pt x="12192" y="17526"/>
                </a:lnTo>
                <a:lnTo>
                  <a:pt x="16764" y="28956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8420735" y="2955797"/>
            <a:ext cx="30480" cy="31242"/>
          </a:xfrm>
          <a:custGeom>
            <a:avLst/>
            <a:gdLst/>
            <a:ahLst/>
            <a:cxnLst/>
            <a:rect l="l" t="t" r="r" b="b"/>
            <a:pathLst>
              <a:path w="30479" h="31242">
                <a:moveTo>
                  <a:pt x="15240" y="31242"/>
                </a:moveTo>
                <a:lnTo>
                  <a:pt x="16764" y="20574"/>
                </a:lnTo>
                <a:lnTo>
                  <a:pt x="30480" y="19050"/>
                </a:lnTo>
                <a:lnTo>
                  <a:pt x="19050" y="12192"/>
                </a:lnTo>
                <a:lnTo>
                  <a:pt x="19050" y="0"/>
                </a:lnTo>
                <a:lnTo>
                  <a:pt x="12192" y="9144"/>
                </a:lnTo>
                <a:lnTo>
                  <a:pt x="3048" y="3810"/>
                </a:lnTo>
                <a:lnTo>
                  <a:pt x="8382" y="13716"/>
                </a:lnTo>
                <a:lnTo>
                  <a:pt x="0" y="22098"/>
                </a:lnTo>
                <a:lnTo>
                  <a:pt x="12192" y="19050"/>
                </a:lnTo>
                <a:lnTo>
                  <a:pt x="15240" y="31242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8991485" y="3041141"/>
            <a:ext cx="31242" cy="28956"/>
          </a:xfrm>
          <a:custGeom>
            <a:avLst/>
            <a:gdLst/>
            <a:ahLst/>
            <a:cxnLst/>
            <a:rect l="l" t="t" r="r" b="b"/>
            <a:pathLst>
              <a:path w="31242" h="28956">
                <a:moveTo>
                  <a:pt x="16002" y="28956"/>
                </a:moveTo>
                <a:lnTo>
                  <a:pt x="17526" y="20574"/>
                </a:lnTo>
                <a:lnTo>
                  <a:pt x="31242" y="18288"/>
                </a:lnTo>
                <a:lnTo>
                  <a:pt x="19050" y="11430"/>
                </a:lnTo>
                <a:lnTo>
                  <a:pt x="19050" y="0"/>
                </a:lnTo>
                <a:lnTo>
                  <a:pt x="12192" y="8382"/>
                </a:lnTo>
                <a:lnTo>
                  <a:pt x="3810" y="3048"/>
                </a:lnTo>
                <a:lnTo>
                  <a:pt x="9144" y="13716"/>
                </a:lnTo>
                <a:lnTo>
                  <a:pt x="0" y="22098"/>
                </a:lnTo>
                <a:lnTo>
                  <a:pt x="12192" y="18288"/>
                </a:lnTo>
                <a:lnTo>
                  <a:pt x="16002" y="28956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207131" y="3064763"/>
            <a:ext cx="73914" cy="81534"/>
          </a:xfrm>
          <a:custGeom>
            <a:avLst/>
            <a:gdLst/>
            <a:ahLst/>
            <a:cxnLst/>
            <a:rect l="l" t="t" r="r" b="b"/>
            <a:pathLst>
              <a:path w="73914" h="81533">
                <a:moveTo>
                  <a:pt x="27432" y="52577"/>
                </a:moveTo>
                <a:lnTo>
                  <a:pt x="32766" y="81533"/>
                </a:lnTo>
                <a:lnTo>
                  <a:pt x="46482" y="52577"/>
                </a:lnTo>
                <a:lnTo>
                  <a:pt x="73914" y="59435"/>
                </a:lnTo>
                <a:lnTo>
                  <a:pt x="58674" y="38861"/>
                </a:lnTo>
                <a:lnTo>
                  <a:pt x="68580" y="13715"/>
                </a:lnTo>
                <a:lnTo>
                  <a:pt x="39624" y="22097"/>
                </a:lnTo>
                <a:lnTo>
                  <a:pt x="17526" y="0"/>
                </a:lnTo>
                <a:lnTo>
                  <a:pt x="22098" y="32003"/>
                </a:lnTo>
                <a:lnTo>
                  <a:pt x="0" y="48005"/>
                </a:lnTo>
                <a:lnTo>
                  <a:pt x="27432" y="52577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421253" y="2969513"/>
            <a:ext cx="73152" cy="81534"/>
          </a:xfrm>
          <a:custGeom>
            <a:avLst/>
            <a:gdLst/>
            <a:ahLst/>
            <a:cxnLst/>
            <a:rect l="l" t="t" r="r" b="b"/>
            <a:pathLst>
              <a:path w="73151" h="81533">
                <a:moveTo>
                  <a:pt x="51054" y="56387"/>
                </a:moveTo>
                <a:lnTo>
                  <a:pt x="73152" y="41147"/>
                </a:lnTo>
                <a:lnTo>
                  <a:pt x="44196" y="30479"/>
                </a:lnTo>
                <a:lnTo>
                  <a:pt x="41148" y="0"/>
                </a:lnTo>
                <a:lnTo>
                  <a:pt x="25146" y="28955"/>
                </a:lnTo>
                <a:lnTo>
                  <a:pt x="0" y="28955"/>
                </a:lnTo>
                <a:lnTo>
                  <a:pt x="18288" y="48005"/>
                </a:lnTo>
                <a:lnTo>
                  <a:pt x="4572" y="73151"/>
                </a:lnTo>
                <a:lnTo>
                  <a:pt x="34290" y="57911"/>
                </a:lnTo>
                <a:lnTo>
                  <a:pt x="52578" y="81533"/>
                </a:lnTo>
                <a:lnTo>
                  <a:pt x="51054" y="56387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518777" y="3066287"/>
            <a:ext cx="51054" cy="51053"/>
          </a:xfrm>
          <a:custGeom>
            <a:avLst/>
            <a:gdLst/>
            <a:ahLst/>
            <a:cxnLst/>
            <a:rect l="l" t="t" r="r" b="b"/>
            <a:pathLst>
              <a:path w="51053" h="51054">
                <a:moveTo>
                  <a:pt x="23622" y="0"/>
                </a:moveTo>
                <a:lnTo>
                  <a:pt x="20574" y="19050"/>
                </a:lnTo>
                <a:lnTo>
                  <a:pt x="0" y="15240"/>
                </a:lnTo>
                <a:lnTo>
                  <a:pt x="15240" y="32766"/>
                </a:lnTo>
                <a:lnTo>
                  <a:pt x="6858" y="48006"/>
                </a:lnTo>
                <a:lnTo>
                  <a:pt x="22098" y="41148"/>
                </a:lnTo>
                <a:lnTo>
                  <a:pt x="44196" y="51053"/>
                </a:lnTo>
                <a:lnTo>
                  <a:pt x="32004" y="34290"/>
                </a:lnTo>
                <a:lnTo>
                  <a:pt x="51054" y="20574"/>
                </a:lnTo>
                <a:lnTo>
                  <a:pt x="32004" y="24384"/>
                </a:lnTo>
                <a:lnTo>
                  <a:pt x="23622" y="0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9619373" y="2937509"/>
            <a:ext cx="73914" cy="67818"/>
          </a:xfrm>
          <a:custGeom>
            <a:avLst/>
            <a:gdLst/>
            <a:ahLst/>
            <a:cxnLst/>
            <a:rect l="l" t="t" r="r" b="b"/>
            <a:pathLst>
              <a:path w="73914" h="67818">
                <a:moveTo>
                  <a:pt x="46481" y="23622"/>
                </a:moveTo>
                <a:lnTo>
                  <a:pt x="41147" y="0"/>
                </a:lnTo>
                <a:lnTo>
                  <a:pt x="27431" y="25146"/>
                </a:lnTo>
                <a:lnTo>
                  <a:pt x="0" y="22098"/>
                </a:lnTo>
                <a:lnTo>
                  <a:pt x="20573" y="42672"/>
                </a:lnTo>
                <a:lnTo>
                  <a:pt x="9905" y="64770"/>
                </a:lnTo>
                <a:lnTo>
                  <a:pt x="37337" y="51054"/>
                </a:lnTo>
                <a:lnTo>
                  <a:pt x="60197" y="67818"/>
                </a:lnTo>
                <a:lnTo>
                  <a:pt x="51053" y="44196"/>
                </a:lnTo>
                <a:lnTo>
                  <a:pt x="73913" y="28956"/>
                </a:lnTo>
                <a:lnTo>
                  <a:pt x="46481" y="23622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776345" y="3025901"/>
            <a:ext cx="50292" cy="47244"/>
          </a:xfrm>
          <a:custGeom>
            <a:avLst/>
            <a:gdLst/>
            <a:ahLst/>
            <a:cxnLst/>
            <a:rect l="l" t="t" r="r" b="b"/>
            <a:pathLst>
              <a:path w="50292" h="47243">
                <a:moveTo>
                  <a:pt x="17525" y="18287"/>
                </a:moveTo>
                <a:lnTo>
                  <a:pt x="0" y="16763"/>
                </a:lnTo>
                <a:lnTo>
                  <a:pt x="12191" y="28955"/>
                </a:lnTo>
                <a:lnTo>
                  <a:pt x="5333" y="45719"/>
                </a:lnTo>
                <a:lnTo>
                  <a:pt x="24383" y="37337"/>
                </a:lnTo>
                <a:lnTo>
                  <a:pt x="41147" y="47243"/>
                </a:lnTo>
                <a:lnTo>
                  <a:pt x="36575" y="30479"/>
                </a:lnTo>
                <a:lnTo>
                  <a:pt x="50291" y="20573"/>
                </a:lnTo>
                <a:lnTo>
                  <a:pt x="31241" y="16763"/>
                </a:lnTo>
                <a:lnTo>
                  <a:pt x="27431" y="0"/>
                </a:lnTo>
                <a:lnTo>
                  <a:pt x="17525" y="18287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569843" y="2825495"/>
            <a:ext cx="53340" cy="54102"/>
          </a:xfrm>
          <a:custGeom>
            <a:avLst/>
            <a:gdLst/>
            <a:ahLst/>
            <a:cxnLst/>
            <a:rect l="l" t="t" r="r" b="b"/>
            <a:pathLst>
              <a:path w="53340" h="54101">
                <a:moveTo>
                  <a:pt x="20574" y="22098"/>
                </a:moveTo>
                <a:lnTo>
                  <a:pt x="0" y="18288"/>
                </a:lnTo>
                <a:lnTo>
                  <a:pt x="12192" y="33528"/>
                </a:lnTo>
                <a:lnTo>
                  <a:pt x="5334" y="51054"/>
                </a:lnTo>
                <a:lnTo>
                  <a:pt x="25908" y="40386"/>
                </a:lnTo>
                <a:lnTo>
                  <a:pt x="42672" y="54102"/>
                </a:lnTo>
                <a:lnTo>
                  <a:pt x="37338" y="35814"/>
                </a:lnTo>
                <a:lnTo>
                  <a:pt x="53340" y="23622"/>
                </a:lnTo>
                <a:lnTo>
                  <a:pt x="34290" y="19812"/>
                </a:lnTo>
                <a:lnTo>
                  <a:pt x="28956" y="0"/>
                </a:lnTo>
                <a:lnTo>
                  <a:pt x="20574" y="22098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278759" y="2925317"/>
            <a:ext cx="57150" cy="51053"/>
          </a:xfrm>
          <a:custGeom>
            <a:avLst/>
            <a:gdLst/>
            <a:ahLst/>
            <a:cxnLst/>
            <a:rect l="l" t="t" r="r" b="b"/>
            <a:pathLst>
              <a:path w="57150" h="51054">
                <a:moveTo>
                  <a:pt x="36575" y="0"/>
                </a:moveTo>
                <a:lnTo>
                  <a:pt x="25907" y="13715"/>
                </a:lnTo>
                <a:lnTo>
                  <a:pt x="9143" y="3809"/>
                </a:lnTo>
                <a:lnTo>
                  <a:pt x="13715" y="22097"/>
                </a:lnTo>
                <a:lnTo>
                  <a:pt x="0" y="34289"/>
                </a:lnTo>
                <a:lnTo>
                  <a:pt x="20573" y="32765"/>
                </a:lnTo>
                <a:lnTo>
                  <a:pt x="38099" y="51053"/>
                </a:lnTo>
                <a:lnTo>
                  <a:pt x="34289" y="30479"/>
                </a:lnTo>
                <a:lnTo>
                  <a:pt x="57149" y="25907"/>
                </a:lnTo>
                <a:lnTo>
                  <a:pt x="34289" y="19049"/>
                </a:lnTo>
                <a:lnTo>
                  <a:pt x="36575" y="0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537077" y="2898647"/>
            <a:ext cx="42672" cy="44196"/>
          </a:xfrm>
          <a:custGeom>
            <a:avLst/>
            <a:gdLst/>
            <a:ahLst/>
            <a:cxnLst/>
            <a:rect l="l" t="t" r="r" b="b"/>
            <a:pathLst>
              <a:path w="42672" h="44195">
                <a:moveTo>
                  <a:pt x="32766" y="0"/>
                </a:moveTo>
                <a:lnTo>
                  <a:pt x="22098" y="15239"/>
                </a:lnTo>
                <a:lnTo>
                  <a:pt x="9144" y="6095"/>
                </a:lnTo>
                <a:lnTo>
                  <a:pt x="16002" y="23621"/>
                </a:lnTo>
                <a:lnTo>
                  <a:pt x="0" y="35051"/>
                </a:lnTo>
                <a:lnTo>
                  <a:pt x="17526" y="33527"/>
                </a:lnTo>
                <a:lnTo>
                  <a:pt x="24384" y="44195"/>
                </a:lnTo>
                <a:lnTo>
                  <a:pt x="28956" y="32003"/>
                </a:lnTo>
                <a:lnTo>
                  <a:pt x="42672" y="26669"/>
                </a:lnTo>
                <a:lnTo>
                  <a:pt x="31242" y="19811"/>
                </a:lnTo>
                <a:lnTo>
                  <a:pt x="32766" y="0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9641471" y="310362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25908" y="49529"/>
                </a:moveTo>
                <a:lnTo>
                  <a:pt x="27432" y="32765"/>
                </a:lnTo>
                <a:lnTo>
                  <a:pt x="49530" y="28955"/>
                </a:lnTo>
                <a:lnTo>
                  <a:pt x="28956" y="19049"/>
                </a:lnTo>
                <a:lnTo>
                  <a:pt x="31242" y="0"/>
                </a:lnTo>
                <a:lnTo>
                  <a:pt x="19050" y="13715"/>
                </a:lnTo>
                <a:lnTo>
                  <a:pt x="5333" y="5333"/>
                </a:lnTo>
                <a:lnTo>
                  <a:pt x="13716" y="22097"/>
                </a:lnTo>
                <a:lnTo>
                  <a:pt x="0" y="35813"/>
                </a:lnTo>
                <a:lnTo>
                  <a:pt x="19050" y="31241"/>
                </a:lnTo>
                <a:lnTo>
                  <a:pt x="25908" y="49529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9687941" y="3061715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6">
                <a:moveTo>
                  <a:pt x="15239" y="28956"/>
                </a:moveTo>
                <a:lnTo>
                  <a:pt x="15239" y="18288"/>
                </a:lnTo>
                <a:lnTo>
                  <a:pt x="28955" y="16764"/>
                </a:lnTo>
                <a:lnTo>
                  <a:pt x="16763" y="11430"/>
                </a:lnTo>
                <a:lnTo>
                  <a:pt x="18287" y="0"/>
                </a:lnTo>
                <a:lnTo>
                  <a:pt x="11429" y="8382"/>
                </a:lnTo>
                <a:lnTo>
                  <a:pt x="3047" y="3048"/>
                </a:lnTo>
                <a:lnTo>
                  <a:pt x="8381" y="12954"/>
                </a:lnTo>
                <a:lnTo>
                  <a:pt x="0" y="19812"/>
                </a:lnTo>
                <a:lnTo>
                  <a:pt x="9905" y="18288"/>
                </a:lnTo>
                <a:lnTo>
                  <a:pt x="15239" y="28956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665843" y="281863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5239" y="30479"/>
                </a:moveTo>
                <a:lnTo>
                  <a:pt x="16763" y="20573"/>
                </a:lnTo>
                <a:lnTo>
                  <a:pt x="30479" y="18287"/>
                </a:lnTo>
                <a:lnTo>
                  <a:pt x="18287" y="13715"/>
                </a:lnTo>
                <a:lnTo>
                  <a:pt x="18287" y="0"/>
                </a:lnTo>
                <a:lnTo>
                  <a:pt x="11429" y="9905"/>
                </a:lnTo>
                <a:lnTo>
                  <a:pt x="3047" y="3047"/>
                </a:lnTo>
                <a:lnTo>
                  <a:pt x="8381" y="15239"/>
                </a:lnTo>
                <a:lnTo>
                  <a:pt x="0" y="22097"/>
                </a:lnTo>
                <a:lnTo>
                  <a:pt x="11429" y="20573"/>
                </a:lnTo>
                <a:lnTo>
                  <a:pt x="15239" y="30479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9347339" y="2995421"/>
            <a:ext cx="28956" cy="30480"/>
          </a:xfrm>
          <a:custGeom>
            <a:avLst/>
            <a:gdLst/>
            <a:ahLst/>
            <a:cxnLst/>
            <a:rect l="l" t="t" r="r" b="b"/>
            <a:pathLst>
              <a:path w="28955" h="30480">
                <a:moveTo>
                  <a:pt x="17526" y="30480"/>
                </a:moveTo>
                <a:lnTo>
                  <a:pt x="19050" y="19812"/>
                </a:lnTo>
                <a:lnTo>
                  <a:pt x="28956" y="16764"/>
                </a:lnTo>
                <a:lnTo>
                  <a:pt x="19050" y="11430"/>
                </a:lnTo>
                <a:lnTo>
                  <a:pt x="20574" y="0"/>
                </a:lnTo>
                <a:lnTo>
                  <a:pt x="13716" y="8382"/>
                </a:lnTo>
                <a:lnTo>
                  <a:pt x="5334" y="3048"/>
                </a:lnTo>
                <a:lnTo>
                  <a:pt x="8382" y="13716"/>
                </a:lnTo>
                <a:lnTo>
                  <a:pt x="0" y="22098"/>
                </a:lnTo>
                <a:lnTo>
                  <a:pt x="12192" y="18288"/>
                </a:lnTo>
                <a:lnTo>
                  <a:pt x="17526" y="30480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9774809" y="2925317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6">
                <a:moveTo>
                  <a:pt x="13716" y="28956"/>
                </a:moveTo>
                <a:lnTo>
                  <a:pt x="15240" y="19050"/>
                </a:lnTo>
                <a:lnTo>
                  <a:pt x="28956" y="15240"/>
                </a:lnTo>
                <a:lnTo>
                  <a:pt x="17526" y="12192"/>
                </a:lnTo>
                <a:lnTo>
                  <a:pt x="17526" y="0"/>
                </a:lnTo>
                <a:lnTo>
                  <a:pt x="10668" y="8382"/>
                </a:lnTo>
                <a:lnTo>
                  <a:pt x="3810" y="3810"/>
                </a:lnTo>
                <a:lnTo>
                  <a:pt x="6858" y="13716"/>
                </a:lnTo>
                <a:lnTo>
                  <a:pt x="0" y="20574"/>
                </a:lnTo>
                <a:lnTo>
                  <a:pt x="10668" y="17526"/>
                </a:lnTo>
                <a:lnTo>
                  <a:pt x="13716" y="28956"/>
                </a:lnTo>
                <a:close/>
              </a:path>
            </a:pathLst>
          </a:custGeom>
          <a:solidFill>
            <a:srgbClr val="FEB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282051" y="2534412"/>
            <a:ext cx="73914" cy="81534"/>
          </a:xfrm>
          <a:custGeom>
            <a:avLst/>
            <a:gdLst/>
            <a:ahLst/>
            <a:cxnLst/>
            <a:rect l="l" t="t" r="r" b="b"/>
            <a:pathLst>
              <a:path w="73914" h="81533">
                <a:moveTo>
                  <a:pt x="54864" y="39623"/>
                </a:moveTo>
                <a:lnTo>
                  <a:pt x="67056" y="15239"/>
                </a:lnTo>
                <a:lnTo>
                  <a:pt x="38100" y="24383"/>
                </a:lnTo>
                <a:lnTo>
                  <a:pt x="15240" y="0"/>
                </a:lnTo>
                <a:lnTo>
                  <a:pt x="20574" y="31241"/>
                </a:lnTo>
                <a:lnTo>
                  <a:pt x="0" y="48005"/>
                </a:lnTo>
                <a:lnTo>
                  <a:pt x="24384" y="53339"/>
                </a:lnTo>
                <a:lnTo>
                  <a:pt x="28956" y="81533"/>
                </a:lnTo>
                <a:lnTo>
                  <a:pt x="46482" y="51053"/>
                </a:lnTo>
                <a:lnTo>
                  <a:pt x="73914" y="61721"/>
                </a:lnTo>
                <a:lnTo>
                  <a:pt x="54864" y="39623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8496185" y="2408681"/>
            <a:ext cx="73152" cy="81534"/>
          </a:xfrm>
          <a:custGeom>
            <a:avLst/>
            <a:gdLst/>
            <a:ahLst/>
            <a:cxnLst/>
            <a:rect l="l" t="t" r="r" b="b"/>
            <a:pathLst>
              <a:path w="73151" h="81533">
                <a:moveTo>
                  <a:pt x="49530" y="54864"/>
                </a:moveTo>
                <a:lnTo>
                  <a:pt x="73152" y="41148"/>
                </a:lnTo>
                <a:lnTo>
                  <a:pt x="42672" y="28956"/>
                </a:lnTo>
                <a:lnTo>
                  <a:pt x="38862" y="0"/>
                </a:lnTo>
                <a:lnTo>
                  <a:pt x="25146" y="27432"/>
                </a:lnTo>
                <a:lnTo>
                  <a:pt x="0" y="27432"/>
                </a:lnTo>
                <a:lnTo>
                  <a:pt x="16764" y="46482"/>
                </a:lnTo>
                <a:lnTo>
                  <a:pt x="3048" y="73152"/>
                </a:lnTo>
                <a:lnTo>
                  <a:pt x="34290" y="59436"/>
                </a:lnTo>
                <a:lnTo>
                  <a:pt x="51054" y="81534"/>
                </a:lnTo>
                <a:lnTo>
                  <a:pt x="49530" y="54864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8583041" y="2526029"/>
            <a:ext cx="53340" cy="49530"/>
          </a:xfrm>
          <a:custGeom>
            <a:avLst/>
            <a:gdLst/>
            <a:ahLst/>
            <a:cxnLst/>
            <a:rect l="l" t="t" r="r" b="b"/>
            <a:pathLst>
              <a:path w="53340" h="49530">
                <a:moveTo>
                  <a:pt x="27432" y="0"/>
                </a:moveTo>
                <a:lnTo>
                  <a:pt x="22098" y="19050"/>
                </a:lnTo>
                <a:lnTo>
                  <a:pt x="0" y="15240"/>
                </a:lnTo>
                <a:lnTo>
                  <a:pt x="15240" y="30480"/>
                </a:lnTo>
                <a:lnTo>
                  <a:pt x="6858" y="45720"/>
                </a:lnTo>
                <a:lnTo>
                  <a:pt x="24384" y="39624"/>
                </a:lnTo>
                <a:lnTo>
                  <a:pt x="44958" y="49530"/>
                </a:lnTo>
                <a:lnTo>
                  <a:pt x="35814" y="34290"/>
                </a:lnTo>
                <a:lnTo>
                  <a:pt x="53340" y="20574"/>
                </a:lnTo>
                <a:lnTo>
                  <a:pt x="34290" y="23622"/>
                </a:lnTo>
                <a:lnTo>
                  <a:pt x="27432" y="0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8687447" y="2393442"/>
            <a:ext cx="71628" cy="71628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23622" y="28955"/>
                </a:moveTo>
                <a:lnTo>
                  <a:pt x="0" y="25907"/>
                </a:lnTo>
                <a:lnTo>
                  <a:pt x="16764" y="42671"/>
                </a:lnTo>
                <a:lnTo>
                  <a:pt x="8382" y="68579"/>
                </a:lnTo>
                <a:lnTo>
                  <a:pt x="34290" y="54863"/>
                </a:lnTo>
                <a:lnTo>
                  <a:pt x="57912" y="71627"/>
                </a:lnTo>
                <a:lnTo>
                  <a:pt x="51054" y="46481"/>
                </a:lnTo>
                <a:lnTo>
                  <a:pt x="71628" y="30479"/>
                </a:lnTo>
                <a:lnTo>
                  <a:pt x="44196" y="27431"/>
                </a:lnTo>
                <a:lnTo>
                  <a:pt x="39624" y="0"/>
                </a:lnTo>
                <a:lnTo>
                  <a:pt x="23622" y="28955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8842895" y="2483357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17525" y="20574"/>
                </a:moveTo>
                <a:lnTo>
                  <a:pt x="0" y="17526"/>
                </a:lnTo>
                <a:lnTo>
                  <a:pt x="13715" y="28956"/>
                </a:lnTo>
                <a:lnTo>
                  <a:pt x="6857" y="48006"/>
                </a:lnTo>
                <a:lnTo>
                  <a:pt x="24383" y="38100"/>
                </a:lnTo>
                <a:lnTo>
                  <a:pt x="39623" y="49530"/>
                </a:lnTo>
                <a:lnTo>
                  <a:pt x="34289" y="31242"/>
                </a:lnTo>
                <a:lnTo>
                  <a:pt x="49529" y="22098"/>
                </a:lnTo>
                <a:lnTo>
                  <a:pt x="31241" y="19050"/>
                </a:lnTo>
                <a:lnTo>
                  <a:pt x="25907" y="0"/>
                </a:lnTo>
                <a:lnTo>
                  <a:pt x="17525" y="20574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8928239" y="260908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2192" y="16001"/>
                </a:moveTo>
                <a:lnTo>
                  <a:pt x="0" y="13715"/>
                </a:lnTo>
                <a:lnTo>
                  <a:pt x="9144" y="22097"/>
                </a:lnTo>
                <a:lnTo>
                  <a:pt x="3810" y="32765"/>
                </a:lnTo>
                <a:lnTo>
                  <a:pt x="17526" y="27431"/>
                </a:lnTo>
                <a:lnTo>
                  <a:pt x="27432" y="34289"/>
                </a:lnTo>
                <a:lnTo>
                  <a:pt x="25908" y="24383"/>
                </a:lnTo>
                <a:lnTo>
                  <a:pt x="34290" y="16001"/>
                </a:lnTo>
                <a:lnTo>
                  <a:pt x="22860" y="13715"/>
                </a:lnTo>
                <a:lnTo>
                  <a:pt x="19050" y="0"/>
                </a:lnTo>
                <a:lnTo>
                  <a:pt x="12192" y="16001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8983103" y="2391917"/>
            <a:ext cx="54864" cy="54102"/>
          </a:xfrm>
          <a:custGeom>
            <a:avLst/>
            <a:gdLst/>
            <a:ahLst/>
            <a:cxnLst/>
            <a:rect l="l" t="t" r="r" b="b"/>
            <a:pathLst>
              <a:path w="54864" h="54101">
                <a:moveTo>
                  <a:pt x="19050" y="22098"/>
                </a:moveTo>
                <a:lnTo>
                  <a:pt x="0" y="20574"/>
                </a:lnTo>
                <a:lnTo>
                  <a:pt x="13716" y="34290"/>
                </a:lnTo>
                <a:lnTo>
                  <a:pt x="6858" y="52578"/>
                </a:lnTo>
                <a:lnTo>
                  <a:pt x="27432" y="41148"/>
                </a:lnTo>
                <a:lnTo>
                  <a:pt x="46482" y="54102"/>
                </a:lnTo>
                <a:lnTo>
                  <a:pt x="39624" y="35814"/>
                </a:lnTo>
                <a:lnTo>
                  <a:pt x="54864" y="23622"/>
                </a:lnTo>
                <a:lnTo>
                  <a:pt x="34290" y="20574"/>
                </a:lnTo>
                <a:lnTo>
                  <a:pt x="31242" y="0"/>
                </a:lnTo>
                <a:lnTo>
                  <a:pt x="19050" y="22098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8345309" y="2383536"/>
            <a:ext cx="56388" cy="52578"/>
          </a:xfrm>
          <a:custGeom>
            <a:avLst/>
            <a:gdLst/>
            <a:ahLst/>
            <a:cxnLst/>
            <a:rect l="l" t="t" r="r" b="b"/>
            <a:pathLst>
              <a:path w="56388" h="52577">
                <a:moveTo>
                  <a:pt x="35813" y="0"/>
                </a:moveTo>
                <a:lnTo>
                  <a:pt x="25907" y="13715"/>
                </a:lnTo>
                <a:lnTo>
                  <a:pt x="10667" y="3047"/>
                </a:lnTo>
                <a:lnTo>
                  <a:pt x="13715" y="23621"/>
                </a:lnTo>
                <a:lnTo>
                  <a:pt x="0" y="35813"/>
                </a:lnTo>
                <a:lnTo>
                  <a:pt x="20573" y="34289"/>
                </a:lnTo>
                <a:lnTo>
                  <a:pt x="35813" y="52577"/>
                </a:lnTo>
                <a:lnTo>
                  <a:pt x="32765" y="32003"/>
                </a:lnTo>
                <a:lnTo>
                  <a:pt x="56387" y="27431"/>
                </a:lnTo>
                <a:lnTo>
                  <a:pt x="34289" y="20573"/>
                </a:lnTo>
                <a:lnTo>
                  <a:pt x="35813" y="0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8603615" y="2357628"/>
            <a:ext cx="42672" cy="44196"/>
          </a:xfrm>
          <a:custGeom>
            <a:avLst/>
            <a:gdLst/>
            <a:ahLst/>
            <a:cxnLst/>
            <a:rect l="l" t="t" r="r" b="b"/>
            <a:pathLst>
              <a:path w="42672" h="44195">
                <a:moveTo>
                  <a:pt x="32766" y="0"/>
                </a:moveTo>
                <a:lnTo>
                  <a:pt x="20574" y="16001"/>
                </a:lnTo>
                <a:lnTo>
                  <a:pt x="8382" y="6857"/>
                </a:lnTo>
                <a:lnTo>
                  <a:pt x="15240" y="24383"/>
                </a:lnTo>
                <a:lnTo>
                  <a:pt x="0" y="34289"/>
                </a:lnTo>
                <a:lnTo>
                  <a:pt x="17526" y="32765"/>
                </a:lnTo>
                <a:lnTo>
                  <a:pt x="22098" y="44195"/>
                </a:lnTo>
                <a:lnTo>
                  <a:pt x="28956" y="31241"/>
                </a:lnTo>
                <a:lnTo>
                  <a:pt x="42672" y="25907"/>
                </a:lnTo>
                <a:lnTo>
                  <a:pt x="30480" y="20573"/>
                </a:lnTo>
                <a:lnTo>
                  <a:pt x="32766" y="0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8464943" y="2532888"/>
            <a:ext cx="49530" cy="48006"/>
          </a:xfrm>
          <a:custGeom>
            <a:avLst/>
            <a:gdLst/>
            <a:ahLst/>
            <a:cxnLst/>
            <a:rect l="l" t="t" r="r" b="b"/>
            <a:pathLst>
              <a:path w="49529" h="48006">
                <a:moveTo>
                  <a:pt x="27431" y="48005"/>
                </a:moveTo>
                <a:lnTo>
                  <a:pt x="31241" y="30479"/>
                </a:lnTo>
                <a:lnTo>
                  <a:pt x="49529" y="28955"/>
                </a:lnTo>
                <a:lnTo>
                  <a:pt x="32765" y="20573"/>
                </a:lnTo>
                <a:lnTo>
                  <a:pt x="34289" y="0"/>
                </a:lnTo>
                <a:lnTo>
                  <a:pt x="22859" y="15239"/>
                </a:lnTo>
                <a:lnTo>
                  <a:pt x="6857" y="5333"/>
                </a:lnTo>
                <a:lnTo>
                  <a:pt x="16001" y="23621"/>
                </a:lnTo>
                <a:lnTo>
                  <a:pt x="0" y="34289"/>
                </a:lnTo>
                <a:lnTo>
                  <a:pt x="20573" y="28955"/>
                </a:lnTo>
                <a:lnTo>
                  <a:pt x="27431" y="48005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8752205" y="2519171"/>
            <a:ext cx="31242" cy="30480"/>
          </a:xfrm>
          <a:custGeom>
            <a:avLst/>
            <a:gdLst/>
            <a:ahLst/>
            <a:cxnLst/>
            <a:rect l="l" t="t" r="r" b="b"/>
            <a:pathLst>
              <a:path w="31242" h="30480">
                <a:moveTo>
                  <a:pt x="17526" y="30479"/>
                </a:moveTo>
                <a:lnTo>
                  <a:pt x="19050" y="20573"/>
                </a:lnTo>
                <a:lnTo>
                  <a:pt x="31242" y="19049"/>
                </a:lnTo>
                <a:lnTo>
                  <a:pt x="19050" y="12191"/>
                </a:lnTo>
                <a:lnTo>
                  <a:pt x="20574" y="0"/>
                </a:lnTo>
                <a:lnTo>
                  <a:pt x="13716" y="10667"/>
                </a:lnTo>
                <a:lnTo>
                  <a:pt x="5334" y="3809"/>
                </a:lnTo>
                <a:lnTo>
                  <a:pt x="10668" y="15239"/>
                </a:lnTo>
                <a:lnTo>
                  <a:pt x="0" y="22097"/>
                </a:lnTo>
                <a:lnTo>
                  <a:pt x="12192" y="19049"/>
                </a:lnTo>
                <a:lnTo>
                  <a:pt x="17526" y="30479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889377" y="2393441"/>
            <a:ext cx="28956" cy="30480"/>
          </a:xfrm>
          <a:custGeom>
            <a:avLst/>
            <a:gdLst/>
            <a:ahLst/>
            <a:cxnLst/>
            <a:rect l="l" t="t" r="r" b="b"/>
            <a:pathLst>
              <a:path w="28955" h="30480">
                <a:moveTo>
                  <a:pt x="16764" y="30480"/>
                </a:moveTo>
                <a:lnTo>
                  <a:pt x="16764" y="20574"/>
                </a:lnTo>
                <a:lnTo>
                  <a:pt x="28956" y="17526"/>
                </a:lnTo>
                <a:lnTo>
                  <a:pt x="19050" y="12192"/>
                </a:lnTo>
                <a:lnTo>
                  <a:pt x="20574" y="0"/>
                </a:lnTo>
                <a:lnTo>
                  <a:pt x="13716" y="8382"/>
                </a:lnTo>
                <a:lnTo>
                  <a:pt x="3048" y="3810"/>
                </a:lnTo>
                <a:lnTo>
                  <a:pt x="8382" y="13716"/>
                </a:lnTo>
                <a:lnTo>
                  <a:pt x="0" y="22098"/>
                </a:lnTo>
                <a:lnTo>
                  <a:pt x="12192" y="19050"/>
                </a:lnTo>
                <a:lnTo>
                  <a:pt x="16764" y="30480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8413889" y="2455163"/>
            <a:ext cx="30480" cy="28194"/>
          </a:xfrm>
          <a:custGeom>
            <a:avLst/>
            <a:gdLst/>
            <a:ahLst/>
            <a:cxnLst/>
            <a:rect l="l" t="t" r="r" b="b"/>
            <a:pathLst>
              <a:path w="30479" h="28193">
                <a:moveTo>
                  <a:pt x="15240" y="28194"/>
                </a:moveTo>
                <a:lnTo>
                  <a:pt x="16764" y="19812"/>
                </a:lnTo>
                <a:lnTo>
                  <a:pt x="30480" y="16764"/>
                </a:lnTo>
                <a:lnTo>
                  <a:pt x="16764" y="11430"/>
                </a:lnTo>
                <a:lnTo>
                  <a:pt x="19050" y="0"/>
                </a:lnTo>
                <a:lnTo>
                  <a:pt x="12192" y="8382"/>
                </a:lnTo>
                <a:lnTo>
                  <a:pt x="3810" y="3048"/>
                </a:lnTo>
                <a:lnTo>
                  <a:pt x="8382" y="12954"/>
                </a:lnTo>
                <a:lnTo>
                  <a:pt x="0" y="22098"/>
                </a:lnTo>
                <a:lnTo>
                  <a:pt x="12192" y="18288"/>
                </a:lnTo>
                <a:lnTo>
                  <a:pt x="15240" y="28194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8985389" y="2539745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6">
                <a:moveTo>
                  <a:pt x="15239" y="28956"/>
                </a:moveTo>
                <a:lnTo>
                  <a:pt x="16763" y="20574"/>
                </a:lnTo>
                <a:lnTo>
                  <a:pt x="28955" y="16764"/>
                </a:lnTo>
                <a:lnTo>
                  <a:pt x="16763" y="12192"/>
                </a:lnTo>
                <a:lnTo>
                  <a:pt x="18287" y="0"/>
                </a:lnTo>
                <a:lnTo>
                  <a:pt x="11429" y="8382"/>
                </a:lnTo>
                <a:lnTo>
                  <a:pt x="3047" y="3810"/>
                </a:lnTo>
                <a:lnTo>
                  <a:pt x="8381" y="13716"/>
                </a:lnTo>
                <a:lnTo>
                  <a:pt x="0" y="22098"/>
                </a:lnTo>
                <a:lnTo>
                  <a:pt x="9905" y="19050"/>
                </a:lnTo>
                <a:lnTo>
                  <a:pt x="15239" y="28956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101201" y="2519171"/>
            <a:ext cx="73914" cy="81534"/>
          </a:xfrm>
          <a:custGeom>
            <a:avLst/>
            <a:gdLst/>
            <a:ahLst/>
            <a:cxnLst/>
            <a:rect l="l" t="t" r="r" b="b"/>
            <a:pathLst>
              <a:path w="73914" h="81533">
                <a:moveTo>
                  <a:pt x="25908" y="51053"/>
                </a:moveTo>
                <a:lnTo>
                  <a:pt x="30480" y="81533"/>
                </a:lnTo>
                <a:lnTo>
                  <a:pt x="46482" y="51053"/>
                </a:lnTo>
                <a:lnTo>
                  <a:pt x="73914" y="59435"/>
                </a:lnTo>
                <a:lnTo>
                  <a:pt x="56388" y="39623"/>
                </a:lnTo>
                <a:lnTo>
                  <a:pt x="67056" y="13715"/>
                </a:lnTo>
                <a:lnTo>
                  <a:pt x="37338" y="24383"/>
                </a:lnTo>
                <a:lnTo>
                  <a:pt x="15240" y="0"/>
                </a:lnTo>
                <a:lnTo>
                  <a:pt x="20574" y="32765"/>
                </a:lnTo>
                <a:lnTo>
                  <a:pt x="0" y="48005"/>
                </a:lnTo>
                <a:lnTo>
                  <a:pt x="25908" y="51053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414395" y="2468117"/>
            <a:ext cx="73152" cy="81534"/>
          </a:xfrm>
          <a:custGeom>
            <a:avLst/>
            <a:gdLst/>
            <a:ahLst/>
            <a:cxnLst/>
            <a:rect l="l" t="t" r="r" b="b"/>
            <a:pathLst>
              <a:path w="73151" h="81533">
                <a:moveTo>
                  <a:pt x="51054" y="54864"/>
                </a:moveTo>
                <a:lnTo>
                  <a:pt x="73152" y="41148"/>
                </a:lnTo>
                <a:lnTo>
                  <a:pt x="49530" y="27432"/>
                </a:lnTo>
                <a:lnTo>
                  <a:pt x="41148" y="0"/>
                </a:lnTo>
                <a:lnTo>
                  <a:pt x="25146" y="27432"/>
                </a:lnTo>
                <a:lnTo>
                  <a:pt x="0" y="27432"/>
                </a:lnTo>
                <a:lnTo>
                  <a:pt x="16764" y="46482"/>
                </a:lnTo>
                <a:lnTo>
                  <a:pt x="3048" y="73152"/>
                </a:lnTo>
                <a:lnTo>
                  <a:pt x="34290" y="57912"/>
                </a:lnTo>
                <a:lnTo>
                  <a:pt x="51054" y="81534"/>
                </a:lnTo>
                <a:lnTo>
                  <a:pt x="51054" y="54864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509645" y="2563367"/>
            <a:ext cx="53340" cy="51054"/>
          </a:xfrm>
          <a:custGeom>
            <a:avLst/>
            <a:gdLst/>
            <a:ahLst/>
            <a:cxnLst/>
            <a:rect l="l" t="t" r="r" b="b"/>
            <a:pathLst>
              <a:path w="53340" h="51054">
                <a:moveTo>
                  <a:pt x="27431" y="0"/>
                </a:moveTo>
                <a:lnTo>
                  <a:pt x="22859" y="20574"/>
                </a:lnTo>
                <a:lnTo>
                  <a:pt x="0" y="17526"/>
                </a:lnTo>
                <a:lnTo>
                  <a:pt x="16001" y="32766"/>
                </a:lnTo>
                <a:lnTo>
                  <a:pt x="9143" y="48006"/>
                </a:lnTo>
                <a:lnTo>
                  <a:pt x="25907" y="41148"/>
                </a:lnTo>
                <a:lnTo>
                  <a:pt x="44957" y="51054"/>
                </a:lnTo>
                <a:lnTo>
                  <a:pt x="34289" y="35814"/>
                </a:lnTo>
                <a:lnTo>
                  <a:pt x="53339" y="22098"/>
                </a:lnTo>
                <a:lnTo>
                  <a:pt x="32765" y="25908"/>
                </a:lnTo>
                <a:lnTo>
                  <a:pt x="27431" y="0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9612515" y="2433066"/>
            <a:ext cx="73914" cy="70866"/>
          </a:xfrm>
          <a:custGeom>
            <a:avLst/>
            <a:gdLst/>
            <a:ahLst/>
            <a:cxnLst/>
            <a:rect l="l" t="t" r="r" b="b"/>
            <a:pathLst>
              <a:path w="73914" h="70866">
                <a:moveTo>
                  <a:pt x="27431" y="28955"/>
                </a:moveTo>
                <a:lnTo>
                  <a:pt x="0" y="25145"/>
                </a:lnTo>
                <a:lnTo>
                  <a:pt x="20573" y="44195"/>
                </a:lnTo>
                <a:lnTo>
                  <a:pt x="10667" y="67817"/>
                </a:lnTo>
                <a:lnTo>
                  <a:pt x="37337" y="52577"/>
                </a:lnTo>
                <a:lnTo>
                  <a:pt x="57911" y="70865"/>
                </a:lnTo>
                <a:lnTo>
                  <a:pt x="51053" y="45719"/>
                </a:lnTo>
                <a:lnTo>
                  <a:pt x="73913" y="30479"/>
                </a:lnTo>
                <a:lnTo>
                  <a:pt x="44195" y="26669"/>
                </a:lnTo>
                <a:lnTo>
                  <a:pt x="41147" y="0"/>
                </a:lnTo>
                <a:lnTo>
                  <a:pt x="27431" y="28955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9769475" y="2522981"/>
            <a:ext cx="51816" cy="48768"/>
          </a:xfrm>
          <a:custGeom>
            <a:avLst/>
            <a:gdLst/>
            <a:ahLst/>
            <a:cxnLst/>
            <a:rect l="l" t="t" r="r" b="b"/>
            <a:pathLst>
              <a:path w="51816" h="48768">
                <a:moveTo>
                  <a:pt x="17525" y="20574"/>
                </a:moveTo>
                <a:lnTo>
                  <a:pt x="0" y="16764"/>
                </a:lnTo>
                <a:lnTo>
                  <a:pt x="12191" y="30480"/>
                </a:lnTo>
                <a:lnTo>
                  <a:pt x="6857" y="47244"/>
                </a:lnTo>
                <a:lnTo>
                  <a:pt x="24383" y="37338"/>
                </a:lnTo>
                <a:lnTo>
                  <a:pt x="41147" y="48768"/>
                </a:lnTo>
                <a:lnTo>
                  <a:pt x="36575" y="32004"/>
                </a:lnTo>
                <a:lnTo>
                  <a:pt x="51815" y="22098"/>
                </a:lnTo>
                <a:lnTo>
                  <a:pt x="31241" y="18288"/>
                </a:lnTo>
                <a:lnTo>
                  <a:pt x="27431" y="0"/>
                </a:lnTo>
                <a:lnTo>
                  <a:pt x="17525" y="20574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9561449" y="2314193"/>
            <a:ext cx="54864" cy="54102"/>
          </a:xfrm>
          <a:custGeom>
            <a:avLst/>
            <a:gdLst/>
            <a:ahLst/>
            <a:cxnLst/>
            <a:rect l="l" t="t" r="r" b="b"/>
            <a:pathLst>
              <a:path w="54864" h="54101">
                <a:moveTo>
                  <a:pt x="22098" y="23622"/>
                </a:moveTo>
                <a:lnTo>
                  <a:pt x="0" y="19812"/>
                </a:lnTo>
                <a:lnTo>
                  <a:pt x="13716" y="33528"/>
                </a:lnTo>
                <a:lnTo>
                  <a:pt x="8382" y="52578"/>
                </a:lnTo>
                <a:lnTo>
                  <a:pt x="27432" y="40386"/>
                </a:lnTo>
                <a:lnTo>
                  <a:pt x="45720" y="54102"/>
                </a:lnTo>
                <a:lnTo>
                  <a:pt x="38862" y="35052"/>
                </a:lnTo>
                <a:lnTo>
                  <a:pt x="54864" y="23622"/>
                </a:lnTo>
                <a:lnTo>
                  <a:pt x="34290" y="19812"/>
                </a:lnTo>
                <a:lnTo>
                  <a:pt x="30480" y="0"/>
                </a:lnTo>
                <a:lnTo>
                  <a:pt x="22098" y="23622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9303143" y="2357627"/>
            <a:ext cx="54864" cy="51053"/>
          </a:xfrm>
          <a:custGeom>
            <a:avLst/>
            <a:gdLst/>
            <a:ahLst/>
            <a:cxnLst/>
            <a:rect l="l" t="t" r="r" b="b"/>
            <a:pathLst>
              <a:path w="54864" h="51054">
                <a:moveTo>
                  <a:pt x="34290" y="0"/>
                </a:moveTo>
                <a:lnTo>
                  <a:pt x="22098" y="13715"/>
                </a:lnTo>
                <a:lnTo>
                  <a:pt x="8382" y="3809"/>
                </a:lnTo>
                <a:lnTo>
                  <a:pt x="12192" y="24383"/>
                </a:lnTo>
                <a:lnTo>
                  <a:pt x="0" y="34289"/>
                </a:lnTo>
                <a:lnTo>
                  <a:pt x="19050" y="32765"/>
                </a:lnTo>
                <a:lnTo>
                  <a:pt x="34290" y="51053"/>
                </a:lnTo>
                <a:lnTo>
                  <a:pt x="30480" y="31241"/>
                </a:lnTo>
                <a:lnTo>
                  <a:pt x="54864" y="25907"/>
                </a:lnTo>
                <a:lnTo>
                  <a:pt x="32766" y="20573"/>
                </a:lnTo>
                <a:lnTo>
                  <a:pt x="34290" y="0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9532505" y="2397251"/>
            <a:ext cx="40386" cy="42672"/>
          </a:xfrm>
          <a:custGeom>
            <a:avLst/>
            <a:gdLst/>
            <a:ahLst/>
            <a:cxnLst/>
            <a:rect l="l" t="t" r="r" b="b"/>
            <a:pathLst>
              <a:path w="40385" h="42672">
                <a:moveTo>
                  <a:pt x="30480" y="0"/>
                </a:moveTo>
                <a:lnTo>
                  <a:pt x="18288" y="13715"/>
                </a:lnTo>
                <a:lnTo>
                  <a:pt x="4572" y="6857"/>
                </a:lnTo>
                <a:lnTo>
                  <a:pt x="11430" y="22097"/>
                </a:lnTo>
                <a:lnTo>
                  <a:pt x="0" y="35813"/>
                </a:lnTo>
                <a:lnTo>
                  <a:pt x="13716" y="33527"/>
                </a:lnTo>
                <a:lnTo>
                  <a:pt x="22098" y="42671"/>
                </a:lnTo>
                <a:lnTo>
                  <a:pt x="26670" y="32003"/>
                </a:lnTo>
                <a:lnTo>
                  <a:pt x="40386" y="26669"/>
                </a:lnTo>
                <a:lnTo>
                  <a:pt x="28956" y="20573"/>
                </a:lnTo>
                <a:lnTo>
                  <a:pt x="30480" y="0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9633077" y="2602991"/>
            <a:ext cx="49530" cy="47244"/>
          </a:xfrm>
          <a:custGeom>
            <a:avLst/>
            <a:gdLst/>
            <a:ahLst/>
            <a:cxnLst/>
            <a:rect l="l" t="t" r="r" b="b"/>
            <a:pathLst>
              <a:path w="49529" h="47243">
                <a:moveTo>
                  <a:pt x="27432" y="47243"/>
                </a:moveTo>
                <a:lnTo>
                  <a:pt x="28956" y="32003"/>
                </a:lnTo>
                <a:lnTo>
                  <a:pt x="49530" y="28193"/>
                </a:lnTo>
                <a:lnTo>
                  <a:pt x="30480" y="18287"/>
                </a:lnTo>
                <a:lnTo>
                  <a:pt x="30480" y="0"/>
                </a:lnTo>
                <a:lnTo>
                  <a:pt x="22098" y="12953"/>
                </a:lnTo>
                <a:lnTo>
                  <a:pt x="6858" y="4571"/>
                </a:lnTo>
                <a:lnTo>
                  <a:pt x="15240" y="22097"/>
                </a:lnTo>
                <a:lnTo>
                  <a:pt x="0" y="33527"/>
                </a:lnTo>
                <a:lnTo>
                  <a:pt x="20574" y="30479"/>
                </a:lnTo>
                <a:lnTo>
                  <a:pt x="27432" y="47243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9681083" y="2560319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6">
                <a:moveTo>
                  <a:pt x="15240" y="28956"/>
                </a:moveTo>
                <a:lnTo>
                  <a:pt x="16764" y="18288"/>
                </a:lnTo>
                <a:lnTo>
                  <a:pt x="28956" y="16764"/>
                </a:lnTo>
                <a:lnTo>
                  <a:pt x="16764" y="9906"/>
                </a:lnTo>
                <a:lnTo>
                  <a:pt x="16764" y="0"/>
                </a:lnTo>
                <a:lnTo>
                  <a:pt x="12192" y="6858"/>
                </a:lnTo>
                <a:lnTo>
                  <a:pt x="3048" y="1524"/>
                </a:lnTo>
                <a:lnTo>
                  <a:pt x="8382" y="11430"/>
                </a:lnTo>
                <a:lnTo>
                  <a:pt x="0" y="20574"/>
                </a:lnTo>
                <a:lnTo>
                  <a:pt x="12192" y="16764"/>
                </a:lnTo>
                <a:lnTo>
                  <a:pt x="15240" y="28956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689465" y="2375153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6">
                <a:moveTo>
                  <a:pt x="13715" y="28956"/>
                </a:moveTo>
                <a:lnTo>
                  <a:pt x="15239" y="18288"/>
                </a:lnTo>
                <a:lnTo>
                  <a:pt x="28955" y="16764"/>
                </a:lnTo>
                <a:lnTo>
                  <a:pt x="15239" y="9906"/>
                </a:lnTo>
                <a:lnTo>
                  <a:pt x="16763" y="0"/>
                </a:lnTo>
                <a:lnTo>
                  <a:pt x="9905" y="8382"/>
                </a:lnTo>
                <a:lnTo>
                  <a:pt x="3809" y="3048"/>
                </a:lnTo>
                <a:lnTo>
                  <a:pt x="8381" y="11430"/>
                </a:lnTo>
                <a:lnTo>
                  <a:pt x="0" y="20574"/>
                </a:lnTo>
                <a:lnTo>
                  <a:pt x="9905" y="16764"/>
                </a:lnTo>
                <a:lnTo>
                  <a:pt x="13715" y="28956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340481" y="2494025"/>
            <a:ext cx="28956" cy="28956"/>
          </a:xfrm>
          <a:custGeom>
            <a:avLst/>
            <a:gdLst/>
            <a:ahLst/>
            <a:cxnLst/>
            <a:rect l="l" t="t" r="r" b="b"/>
            <a:pathLst>
              <a:path w="28955" h="28956">
                <a:moveTo>
                  <a:pt x="17526" y="28956"/>
                </a:moveTo>
                <a:lnTo>
                  <a:pt x="17526" y="16764"/>
                </a:lnTo>
                <a:lnTo>
                  <a:pt x="28956" y="16764"/>
                </a:lnTo>
                <a:lnTo>
                  <a:pt x="19050" y="11430"/>
                </a:lnTo>
                <a:lnTo>
                  <a:pt x="19050" y="0"/>
                </a:lnTo>
                <a:lnTo>
                  <a:pt x="13716" y="8382"/>
                </a:lnTo>
                <a:lnTo>
                  <a:pt x="3810" y="1524"/>
                </a:lnTo>
                <a:lnTo>
                  <a:pt x="8382" y="13716"/>
                </a:lnTo>
                <a:lnTo>
                  <a:pt x="0" y="18288"/>
                </a:lnTo>
                <a:lnTo>
                  <a:pt x="12192" y="16764"/>
                </a:lnTo>
                <a:lnTo>
                  <a:pt x="17526" y="28956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9766439" y="2423921"/>
            <a:ext cx="30480" cy="27432"/>
          </a:xfrm>
          <a:custGeom>
            <a:avLst/>
            <a:gdLst/>
            <a:ahLst/>
            <a:cxnLst/>
            <a:rect l="l" t="t" r="r" b="b"/>
            <a:pathLst>
              <a:path w="30479" h="27431">
                <a:moveTo>
                  <a:pt x="16764" y="12192"/>
                </a:moveTo>
                <a:lnTo>
                  <a:pt x="19050" y="0"/>
                </a:lnTo>
                <a:lnTo>
                  <a:pt x="13716" y="9144"/>
                </a:lnTo>
                <a:lnTo>
                  <a:pt x="5334" y="2286"/>
                </a:lnTo>
                <a:lnTo>
                  <a:pt x="9906" y="12192"/>
                </a:lnTo>
                <a:lnTo>
                  <a:pt x="0" y="19050"/>
                </a:lnTo>
                <a:lnTo>
                  <a:pt x="13716" y="17526"/>
                </a:lnTo>
                <a:lnTo>
                  <a:pt x="15240" y="27432"/>
                </a:lnTo>
                <a:lnTo>
                  <a:pt x="16764" y="17526"/>
                </a:lnTo>
                <a:lnTo>
                  <a:pt x="30480" y="16002"/>
                </a:lnTo>
                <a:lnTo>
                  <a:pt x="16764" y="12192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8347595" y="2699766"/>
            <a:ext cx="49530" cy="48768"/>
          </a:xfrm>
          <a:custGeom>
            <a:avLst/>
            <a:gdLst/>
            <a:ahLst/>
            <a:cxnLst/>
            <a:rect l="l" t="t" r="r" b="b"/>
            <a:pathLst>
              <a:path w="49529" h="48768">
                <a:moveTo>
                  <a:pt x="25146" y="48767"/>
                </a:moveTo>
                <a:lnTo>
                  <a:pt x="26670" y="33527"/>
                </a:lnTo>
                <a:lnTo>
                  <a:pt x="49530" y="30479"/>
                </a:lnTo>
                <a:lnTo>
                  <a:pt x="28956" y="19811"/>
                </a:lnTo>
                <a:lnTo>
                  <a:pt x="30480" y="0"/>
                </a:lnTo>
                <a:lnTo>
                  <a:pt x="22098" y="15239"/>
                </a:lnTo>
                <a:lnTo>
                  <a:pt x="6096" y="4571"/>
                </a:lnTo>
                <a:lnTo>
                  <a:pt x="15240" y="23621"/>
                </a:lnTo>
                <a:lnTo>
                  <a:pt x="0" y="35813"/>
                </a:lnTo>
                <a:lnTo>
                  <a:pt x="19812" y="32003"/>
                </a:lnTo>
                <a:lnTo>
                  <a:pt x="25146" y="48767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8467229" y="2657093"/>
            <a:ext cx="30480" cy="28956"/>
          </a:xfrm>
          <a:custGeom>
            <a:avLst/>
            <a:gdLst/>
            <a:ahLst/>
            <a:cxnLst/>
            <a:rect l="l" t="t" r="r" b="b"/>
            <a:pathLst>
              <a:path w="30479" h="28956">
                <a:moveTo>
                  <a:pt x="16764" y="28956"/>
                </a:moveTo>
                <a:lnTo>
                  <a:pt x="18288" y="18288"/>
                </a:lnTo>
                <a:lnTo>
                  <a:pt x="30480" y="16764"/>
                </a:lnTo>
                <a:lnTo>
                  <a:pt x="18288" y="12192"/>
                </a:lnTo>
                <a:lnTo>
                  <a:pt x="20574" y="0"/>
                </a:lnTo>
                <a:lnTo>
                  <a:pt x="13716" y="8382"/>
                </a:lnTo>
                <a:lnTo>
                  <a:pt x="4572" y="1524"/>
                </a:lnTo>
                <a:lnTo>
                  <a:pt x="9906" y="13716"/>
                </a:lnTo>
                <a:lnTo>
                  <a:pt x="0" y="20574"/>
                </a:lnTo>
                <a:lnTo>
                  <a:pt x="11430" y="18288"/>
                </a:lnTo>
                <a:lnTo>
                  <a:pt x="16764" y="28956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8540381" y="2752343"/>
            <a:ext cx="49530" cy="44196"/>
          </a:xfrm>
          <a:custGeom>
            <a:avLst/>
            <a:gdLst/>
            <a:ahLst/>
            <a:cxnLst/>
            <a:rect l="l" t="t" r="r" b="b"/>
            <a:pathLst>
              <a:path w="49529" h="44195">
                <a:moveTo>
                  <a:pt x="20573" y="25145"/>
                </a:moveTo>
                <a:lnTo>
                  <a:pt x="23621" y="44195"/>
                </a:lnTo>
                <a:lnTo>
                  <a:pt x="30479" y="25145"/>
                </a:lnTo>
                <a:lnTo>
                  <a:pt x="49529" y="30479"/>
                </a:lnTo>
                <a:lnTo>
                  <a:pt x="35813" y="18287"/>
                </a:lnTo>
                <a:lnTo>
                  <a:pt x="44195" y="0"/>
                </a:lnTo>
                <a:lnTo>
                  <a:pt x="27431" y="11429"/>
                </a:lnTo>
                <a:lnTo>
                  <a:pt x="12191" y="0"/>
                </a:lnTo>
                <a:lnTo>
                  <a:pt x="17525" y="16763"/>
                </a:lnTo>
                <a:lnTo>
                  <a:pt x="0" y="22097"/>
                </a:lnTo>
                <a:lnTo>
                  <a:pt x="20573" y="25145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8644763" y="2621279"/>
            <a:ext cx="73152" cy="81534"/>
          </a:xfrm>
          <a:custGeom>
            <a:avLst/>
            <a:gdLst/>
            <a:ahLst/>
            <a:cxnLst/>
            <a:rect l="l" t="t" r="r" b="b"/>
            <a:pathLst>
              <a:path w="73151" h="81533">
                <a:moveTo>
                  <a:pt x="48005" y="54102"/>
                </a:moveTo>
                <a:lnTo>
                  <a:pt x="73151" y="41148"/>
                </a:lnTo>
                <a:lnTo>
                  <a:pt x="48005" y="28956"/>
                </a:lnTo>
                <a:lnTo>
                  <a:pt x="41147" y="0"/>
                </a:lnTo>
                <a:lnTo>
                  <a:pt x="27431" y="27432"/>
                </a:lnTo>
                <a:lnTo>
                  <a:pt x="0" y="27432"/>
                </a:lnTo>
                <a:lnTo>
                  <a:pt x="16763" y="49530"/>
                </a:lnTo>
                <a:lnTo>
                  <a:pt x="5333" y="73152"/>
                </a:lnTo>
                <a:lnTo>
                  <a:pt x="30479" y="64770"/>
                </a:lnTo>
                <a:lnTo>
                  <a:pt x="51053" y="81534"/>
                </a:lnTo>
                <a:lnTo>
                  <a:pt x="48005" y="54102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8779649" y="2723387"/>
            <a:ext cx="28955" cy="28956"/>
          </a:xfrm>
          <a:custGeom>
            <a:avLst/>
            <a:gdLst/>
            <a:ahLst/>
            <a:cxnLst/>
            <a:rect l="l" t="t" r="r" b="b"/>
            <a:pathLst>
              <a:path w="28955" h="28956">
                <a:moveTo>
                  <a:pt x="13716" y="28956"/>
                </a:moveTo>
                <a:lnTo>
                  <a:pt x="15240" y="18288"/>
                </a:lnTo>
                <a:lnTo>
                  <a:pt x="28956" y="15240"/>
                </a:lnTo>
                <a:lnTo>
                  <a:pt x="17526" y="12192"/>
                </a:lnTo>
                <a:lnTo>
                  <a:pt x="17526" y="0"/>
                </a:lnTo>
                <a:lnTo>
                  <a:pt x="10668" y="8382"/>
                </a:lnTo>
                <a:lnTo>
                  <a:pt x="3810" y="3048"/>
                </a:lnTo>
                <a:lnTo>
                  <a:pt x="8382" y="13716"/>
                </a:lnTo>
                <a:lnTo>
                  <a:pt x="0" y="20574"/>
                </a:lnTo>
                <a:lnTo>
                  <a:pt x="10668" y="16764"/>
                </a:lnTo>
                <a:lnTo>
                  <a:pt x="13716" y="28956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8794877" y="2611374"/>
            <a:ext cx="31242" cy="28955"/>
          </a:xfrm>
          <a:custGeom>
            <a:avLst/>
            <a:gdLst/>
            <a:ahLst/>
            <a:cxnLst/>
            <a:rect l="l" t="t" r="r" b="b"/>
            <a:pathLst>
              <a:path w="31242" h="28956">
                <a:moveTo>
                  <a:pt x="10668" y="11429"/>
                </a:moveTo>
                <a:lnTo>
                  <a:pt x="0" y="9905"/>
                </a:lnTo>
                <a:lnTo>
                  <a:pt x="6858" y="18287"/>
                </a:lnTo>
                <a:lnTo>
                  <a:pt x="3810" y="28955"/>
                </a:lnTo>
                <a:lnTo>
                  <a:pt x="16002" y="22097"/>
                </a:lnTo>
                <a:lnTo>
                  <a:pt x="24384" y="28955"/>
                </a:lnTo>
                <a:lnTo>
                  <a:pt x="22860" y="18287"/>
                </a:lnTo>
                <a:lnTo>
                  <a:pt x="31242" y="11429"/>
                </a:lnTo>
                <a:lnTo>
                  <a:pt x="19050" y="9905"/>
                </a:lnTo>
                <a:lnTo>
                  <a:pt x="17526" y="0"/>
                </a:lnTo>
                <a:lnTo>
                  <a:pt x="10668" y="11429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8848229" y="268071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16764" y="19050"/>
                </a:moveTo>
                <a:lnTo>
                  <a:pt x="0" y="15240"/>
                </a:lnTo>
                <a:lnTo>
                  <a:pt x="12192" y="28956"/>
                </a:lnTo>
                <a:lnTo>
                  <a:pt x="6858" y="48006"/>
                </a:lnTo>
                <a:lnTo>
                  <a:pt x="23622" y="35814"/>
                </a:lnTo>
                <a:lnTo>
                  <a:pt x="39624" y="49530"/>
                </a:lnTo>
                <a:lnTo>
                  <a:pt x="34290" y="30480"/>
                </a:lnTo>
                <a:lnTo>
                  <a:pt x="49530" y="20574"/>
                </a:lnTo>
                <a:lnTo>
                  <a:pt x="30480" y="16763"/>
                </a:lnTo>
                <a:lnTo>
                  <a:pt x="25908" y="0"/>
                </a:lnTo>
                <a:lnTo>
                  <a:pt x="16764" y="19050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8848217" y="2574035"/>
            <a:ext cx="16764" cy="16764"/>
          </a:xfrm>
          <a:custGeom>
            <a:avLst/>
            <a:gdLst/>
            <a:ahLst/>
            <a:cxnLst/>
            <a:rect l="l" t="t" r="r" b="b"/>
            <a:pathLst>
              <a:path w="16764" h="16763">
                <a:moveTo>
                  <a:pt x="6857" y="6858"/>
                </a:moveTo>
                <a:lnTo>
                  <a:pt x="0" y="4572"/>
                </a:lnTo>
                <a:lnTo>
                  <a:pt x="5333" y="9906"/>
                </a:lnTo>
                <a:lnTo>
                  <a:pt x="3047" y="16764"/>
                </a:lnTo>
                <a:lnTo>
                  <a:pt x="9905" y="13716"/>
                </a:lnTo>
                <a:lnTo>
                  <a:pt x="15239" y="16764"/>
                </a:lnTo>
                <a:lnTo>
                  <a:pt x="12191" y="9906"/>
                </a:lnTo>
                <a:lnTo>
                  <a:pt x="16763" y="6858"/>
                </a:lnTo>
                <a:lnTo>
                  <a:pt x="12191" y="4572"/>
                </a:lnTo>
                <a:lnTo>
                  <a:pt x="9905" y="0"/>
                </a:lnTo>
                <a:lnTo>
                  <a:pt x="6857" y="6858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9759581" y="2687573"/>
            <a:ext cx="49530" cy="51053"/>
          </a:xfrm>
          <a:custGeom>
            <a:avLst/>
            <a:gdLst/>
            <a:ahLst/>
            <a:cxnLst/>
            <a:rect l="l" t="t" r="r" b="b"/>
            <a:pathLst>
              <a:path w="49529" h="51054">
                <a:moveTo>
                  <a:pt x="25908" y="51053"/>
                </a:moveTo>
                <a:lnTo>
                  <a:pt x="27432" y="34289"/>
                </a:lnTo>
                <a:lnTo>
                  <a:pt x="49530" y="30479"/>
                </a:lnTo>
                <a:lnTo>
                  <a:pt x="34290" y="20573"/>
                </a:lnTo>
                <a:lnTo>
                  <a:pt x="32766" y="0"/>
                </a:lnTo>
                <a:lnTo>
                  <a:pt x="20574" y="13715"/>
                </a:lnTo>
                <a:lnTo>
                  <a:pt x="6858" y="6857"/>
                </a:lnTo>
                <a:lnTo>
                  <a:pt x="15240" y="25907"/>
                </a:lnTo>
                <a:lnTo>
                  <a:pt x="0" y="37337"/>
                </a:lnTo>
                <a:lnTo>
                  <a:pt x="20574" y="32003"/>
                </a:lnTo>
                <a:lnTo>
                  <a:pt x="25908" y="51053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9723767" y="2655569"/>
            <a:ext cx="27432" cy="32004"/>
          </a:xfrm>
          <a:custGeom>
            <a:avLst/>
            <a:gdLst/>
            <a:ahLst/>
            <a:cxnLst/>
            <a:rect l="l" t="t" r="r" b="b"/>
            <a:pathLst>
              <a:path w="27431" h="32004">
                <a:moveTo>
                  <a:pt x="9905" y="19811"/>
                </a:moveTo>
                <a:lnTo>
                  <a:pt x="9905" y="32003"/>
                </a:lnTo>
                <a:lnTo>
                  <a:pt x="15239" y="19811"/>
                </a:lnTo>
                <a:lnTo>
                  <a:pt x="27431" y="23621"/>
                </a:lnTo>
                <a:lnTo>
                  <a:pt x="20573" y="13715"/>
                </a:lnTo>
                <a:lnTo>
                  <a:pt x="25907" y="4571"/>
                </a:lnTo>
                <a:lnTo>
                  <a:pt x="13715" y="9905"/>
                </a:lnTo>
                <a:lnTo>
                  <a:pt x="6857" y="0"/>
                </a:lnTo>
                <a:lnTo>
                  <a:pt x="6857" y="11429"/>
                </a:lnTo>
                <a:lnTo>
                  <a:pt x="0" y="18287"/>
                </a:lnTo>
                <a:lnTo>
                  <a:pt x="9905" y="19811"/>
                </a:lnTo>
                <a:close/>
              </a:path>
            </a:pathLst>
          </a:custGeom>
          <a:solidFill>
            <a:srgbClr val="FFAC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8320151" y="5724143"/>
            <a:ext cx="52577" cy="41910"/>
          </a:xfrm>
          <a:custGeom>
            <a:avLst/>
            <a:gdLst/>
            <a:ahLst/>
            <a:cxnLst/>
            <a:rect l="l" t="t" r="r" b="b"/>
            <a:pathLst>
              <a:path w="52577" h="41910">
                <a:moveTo>
                  <a:pt x="0" y="41910"/>
                </a:moveTo>
                <a:lnTo>
                  <a:pt x="52577" y="41910"/>
                </a:lnTo>
                <a:lnTo>
                  <a:pt x="28956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8478647" y="568452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34289"/>
                </a:moveTo>
                <a:lnTo>
                  <a:pt x="34290" y="32765"/>
                </a:lnTo>
                <a:lnTo>
                  <a:pt x="24383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8441321" y="5826251"/>
            <a:ext cx="27432" cy="38862"/>
          </a:xfrm>
          <a:custGeom>
            <a:avLst/>
            <a:gdLst/>
            <a:ahLst/>
            <a:cxnLst/>
            <a:rect l="l" t="t" r="r" b="b"/>
            <a:pathLst>
              <a:path w="27431" h="38862">
                <a:moveTo>
                  <a:pt x="0" y="38862"/>
                </a:moveTo>
                <a:lnTo>
                  <a:pt x="27432" y="35052"/>
                </a:lnTo>
                <a:lnTo>
                  <a:pt x="8381" y="0"/>
                </a:lnTo>
                <a:lnTo>
                  <a:pt x="0" y="38862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8359013" y="5876543"/>
            <a:ext cx="42672" cy="32766"/>
          </a:xfrm>
          <a:custGeom>
            <a:avLst/>
            <a:gdLst/>
            <a:ahLst/>
            <a:cxnLst/>
            <a:rect l="l" t="t" r="r" b="b"/>
            <a:pathLst>
              <a:path w="42672" h="32765">
                <a:moveTo>
                  <a:pt x="0" y="32766"/>
                </a:moveTo>
                <a:lnTo>
                  <a:pt x="42672" y="31242"/>
                </a:lnTo>
                <a:lnTo>
                  <a:pt x="25908" y="0"/>
                </a:lnTo>
                <a:lnTo>
                  <a:pt x="0" y="32766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8323199" y="5645657"/>
            <a:ext cx="24384" cy="22098"/>
          </a:xfrm>
          <a:custGeom>
            <a:avLst/>
            <a:gdLst/>
            <a:ahLst/>
            <a:cxnLst/>
            <a:rect l="l" t="t" r="r" b="b"/>
            <a:pathLst>
              <a:path w="24383" h="22098">
                <a:moveTo>
                  <a:pt x="0" y="22098"/>
                </a:moveTo>
                <a:lnTo>
                  <a:pt x="24384" y="22098"/>
                </a:lnTo>
                <a:lnTo>
                  <a:pt x="12191" y="0"/>
                </a:lnTo>
                <a:lnTo>
                  <a:pt x="0" y="22098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8701151" y="5740908"/>
            <a:ext cx="28956" cy="32004"/>
          </a:xfrm>
          <a:custGeom>
            <a:avLst/>
            <a:gdLst/>
            <a:ahLst/>
            <a:cxnLst/>
            <a:rect l="l" t="t" r="r" b="b"/>
            <a:pathLst>
              <a:path w="28955" h="32003">
                <a:moveTo>
                  <a:pt x="0" y="32003"/>
                </a:moveTo>
                <a:lnTo>
                  <a:pt x="28956" y="30479"/>
                </a:lnTo>
                <a:lnTo>
                  <a:pt x="13715" y="0"/>
                </a:lnTo>
                <a:lnTo>
                  <a:pt x="0" y="32003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8756027" y="5887211"/>
            <a:ext cx="37338" cy="32004"/>
          </a:xfrm>
          <a:custGeom>
            <a:avLst/>
            <a:gdLst/>
            <a:ahLst/>
            <a:cxnLst/>
            <a:rect l="l" t="t" r="r" b="b"/>
            <a:pathLst>
              <a:path w="37338" h="32003">
                <a:moveTo>
                  <a:pt x="0" y="28955"/>
                </a:moveTo>
                <a:lnTo>
                  <a:pt x="37338" y="32003"/>
                </a:lnTo>
                <a:lnTo>
                  <a:pt x="22097" y="0"/>
                </a:lnTo>
                <a:lnTo>
                  <a:pt x="0" y="28955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8940431" y="5666232"/>
            <a:ext cx="20574" cy="34290"/>
          </a:xfrm>
          <a:custGeom>
            <a:avLst/>
            <a:gdLst/>
            <a:ahLst/>
            <a:cxnLst/>
            <a:rect l="l" t="t" r="r" b="b"/>
            <a:pathLst>
              <a:path w="20574" h="34289">
                <a:moveTo>
                  <a:pt x="0" y="34289"/>
                </a:moveTo>
                <a:lnTo>
                  <a:pt x="20574" y="28955"/>
                </a:lnTo>
                <a:lnTo>
                  <a:pt x="6857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9007475" y="5791961"/>
            <a:ext cx="25146" cy="34290"/>
          </a:xfrm>
          <a:custGeom>
            <a:avLst/>
            <a:gdLst/>
            <a:ahLst/>
            <a:cxnLst/>
            <a:rect l="l" t="t" r="r" b="b"/>
            <a:pathLst>
              <a:path w="25146" h="34289">
                <a:moveTo>
                  <a:pt x="0" y="34289"/>
                </a:moveTo>
                <a:lnTo>
                  <a:pt x="25146" y="32003"/>
                </a:lnTo>
                <a:lnTo>
                  <a:pt x="8381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9044825" y="5682995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34289"/>
                </a:moveTo>
                <a:lnTo>
                  <a:pt x="34290" y="27431"/>
                </a:lnTo>
                <a:lnTo>
                  <a:pt x="23621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9108071" y="5851397"/>
            <a:ext cx="22098" cy="38862"/>
          </a:xfrm>
          <a:custGeom>
            <a:avLst/>
            <a:gdLst/>
            <a:ahLst/>
            <a:cxnLst/>
            <a:rect l="l" t="t" r="r" b="b"/>
            <a:pathLst>
              <a:path w="22098" h="38862">
                <a:moveTo>
                  <a:pt x="0" y="38862"/>
                </a:moveTo>
                <a:lnTo>
                  <a:pt x="22098" y="37338"/>
                </a:lnTo>
                <a:lnTo>
                  <a:pt x="8381" y="0"/>
                </a:lnTo>
                <a:lnTo>
                  <a:pt x="0" y="38862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9193415" y="5747765"/>
            <a:ext cx="25908" cy="37338"/>
          </a:xfrm>
          <a:custGeom>
            <a:avLst/>
            <a:gdLst/>
            <a:ahLst/>
            <a:cxnLst/>
            <a:rect l="l" t="t" r="r" b="b"/>
            <a:pathLst>
              <a:path w="25907" h="37337">
                <a:moveTo>
                  <a:pt x="0" y="37337"/>
                </a:moveTo>
                <a:lnTo>
                  <a:pt x="25908" y="35813"/>
                </a:lnTo>
                <a:lnTo>
                  <a:pt x="13715" y="0"/>
                </a:lnTo>
                <a:lnTo>
                  <a:pt x="0" y="37337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9003677" y="5885687"/>
            <a:ext cx="13716" cy="22098"/>
          </a:xfrm>
          <a:custGeom>
            <a:avLst/>
            <a:gdLst/>
            <a:ahLst/>
            <a:cxnLst/>
            <a:rect l="l" t="t" r="r" b="b"/>
            <a:pathLst>
              <a:path w="13716" h="22098">
                <a:moveTo>
                  <a:pt x="0" y="19812"/>
                </a:moveTo>
                <a:lnTo>
                  <a:pt x="13716" y="22098"/>
                </a:lnTo>
                <a:lnTo>
                  <a:pt x="3809" y="0"/>
                </a:lnTo>
                <a:lnTo>
                  <a:pt x="0" y="19812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9133979" y="5696711"/>
            <a:ext cx="20574" cy="22098"/>
          </a:xfrm>
          <a:custGeom>
            <a:avLst/>
            <a:gdLst/>
            <a:ahLst/>
            <a:cxnLst/>
            <a:rect l="l" t="t" r="r" b="b"/>
            <a:pathLst>
              <a:path w="20574" h="22098">
                <a:moveTo>
                  <a:pt x="0" y="22098"/>
                </a:moveTo>
                <a:lnTo>
                  <a:pt x="20574" y="15240"/>
                </a:lnTo>
                <a:lnTo>
                  <a:pt x="3047" y="0"/>
                </a:lnTo>
                <a:lnTo>
                  <a:pt x="0" y="22098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9229229" y="5841491"/>
            <a:ext cx="32766" cy="30480"/>
          </a:xfrm>
          <a:custGeom>
            <a:avLst/>
            <a:gdLst/>
            <a:ahLst/>
            <a:cxnLst/>
            <a:rect l="l" t="t" r="r" b="b"/>
            <a:pathLst>
              <a:path w="32766" h="30479">
                <a:moveTo>
                  <a:pt x="0" y="30480"/>
                </a:moveTo>
                <a:lnTo>
                  <a:pt x="32766" y="30480"/>
                </a:lnTo>
                <a:lnTo>
                  <a:pt x="17525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9197225" y="5903975"/>
            <a:ext cx="20574" cy="13716"/>
          </a:xfrm>
          <a:custGeom>
            <a:avLst/>
            <a:gdLst/>
            <a:ahLst/>
            <a:cxnLst/>
            <a:rect l="l" t="t" r="r" b="b"/>
            <a:pathLst>
              <a:path w="20574" h="13715">
                <a:moveTo>
                  <a:pt x="0" y="13716"/>
                </a:moveTo>
                <a:lnTo>
                  <a:pt x="20574" y="8382"/>
                </a:lnTo>
                <a:lnTo>
                  <a:pt x="304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9381629" y="5724143"/>
            <a:ext cx="20574" cy="26670"/>
          </a:xfrm>
          <a:custGeom>
            <a:avLst/>
            <a:gdLst/>
            <a:ahLst/>
            <a:cxnLst/>
            <a:rect l="l" t="t" r="r" b="b"/>
            <a:pathLst>
              <a:path w="20574" h="26670">
                <a:moveTo>
                  <a:pt x="0" y="26670"/>
                </a:moveTo>
                <a:lnTo>
                  <a:pt x="20574" y="25146"/>
                </a:lnTo>
                <a:lnTo>
                  <a:pt x="8381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9289427" y="5749289"/>
            <a:ext cx="42672" cy="48006"/>
          </a:xfrm>
          <a:custGeom>
            <a:avLst/>
            <a:gdLst/>
            <a:ahLst/>
            <a:cxnLst/>
            <a:rect l="l" t="t" r="r" b="b"/>
            <a:pathLst>
              <a:path w="42672" h="48005">
                <a:moveTo>
                  <a:pt x="0" y="44196"/>
                </a:moveTo>
                <a:lnTo>
                  <a:pt x="42672" y="48006"/>
                </a:lnTo>
                <a:lnTo>
                  <a:pt x="20574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9325241" y="5865113"/>
            <a:ext cx="23622" cy="35814"/>
          </a:xfrm>
          <a:custGeom>
            <a:avLst/>
            <a:gdLst/>
            <a:ahLst/>
            <a:cxnLst/>
            <a:rect l="l" t="t" r="r" b="b"/>
            <a:pathLst>
              <a:path w="23622" h="35813">
                <a:moveTo>
                  <a:pt x="0" y="32003"/>
                </a:moveTo>
                <a:lnTo>
                  <a:pt x="23622" y="35813"/>
                </a:lnTo>
                <a:lnTo>
                  <a:pt x="15239" y="0"/>
                </a:lnTo>
                <a:lnTo>
                  <a:pt x="0" y="32003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480677" y="5657849"/>
            <a:ext cx="32766" cy="32003"/>
          </a:xfrm>
          <a:custGeom>
            <a:avLst/>
            <a:gdLst/>
            <a:ahLst/>
            <a:cxnLst/>
            <a:rect l="l" t="t" r="r" b="b"/>
            <a:pathLst>
              <a:path w="32766" h="32003">
                <a:moveTo>
                  <a:pt x="0" y="30480"/>
                </a:moveTo>
                <a:lnTo>
                  <a:pt x="32766" y="32004"/>
                </a:lnTo>
                <a:lnTo>
                  <a:pt x="6857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489071" y="5852921"/>
            <a:ext cx="17526" cy="35814"/>
          </a:xfrm>
          <a:custGeom>
            <a:avLst/>
            <a:gdLst/>
            <a:ahLst/>
            <a:cxnLst/>
            <a:rect l="l" t="t" r="r" b="b"/>
            <a:pathLst>
              <a:path w="17525" h="35813">
                <a:moveTo>
                  <a:pt x="0" y="35813"/>
                </a:moveTo>
                <a:lnTo>
                  <a:pt x="17526" y="32765"/>
                </a:lnTo>
                <a:lnTo>
                  <a:pt x="10667" y="0"/>
                </a:lnTo>
                <a:lnTo>
                  <a:pt x="0" y="35813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479165" y="5764530"/>
            <a:ext cx="35814" cy="35814"/>
          </a:xfrm>
          <a:custGeom>
            <a:avLst/>
            <a:gdLst/>
            <a:ahLst/>
            <a:cxnLst/>
            <a:rect l="l" t="t" r="r" b="b"/>
            <a:pathLst>
              <a:path w="35814" h="35813">
                <a:moveTo>
                  <a:pt x="0" y="35813"/>
                </a:moveTo>
                <a:lnTo>
                  <a:pt x="35814" y="34289"/>
                </a:lnTo>
                <a:lnTo>
                  <a:pt x="23621" y="0"/>
                </a:lnTo>
                <a:lnTo>
                  <a:pt x="0" y="35813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607181" y="5873495"/>
            <a:ext cx="35814" cy="38862"/>
          </a:xfrm>
          <a:custGeom>
            <a:avLst/>
            <a:gdLst/>
            <a:ahLst/>
            <a:cxnLst/>
            <a:rect l="l" t="t" r="r" b="b"/>
            <a:pathLst>
              <a:path w="35814" h="38862">
                <a:moveTo>
                  <a:pt x="0" y="38862"/>
                </a:moveTo>
                <a:lnTo>
                  <a:pt x="35814" y="38862"/>
                </a:lnTo>
                <a:lnTo>
                  <a:pt x="22097" y="0"/>
                </a:lnTo>
                <a:lnTo>
                  <a:pt x="0" y="38862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636125" y="5671565"/>
            <a:ext cx="24384" cy="35052"/>
          </a:xfrm>
          <a:custGeom>
            <a:avLst/>
            <a:gdLst/>
            <a:ahLst/>
            <a:cxnLst/>
            <a:rect l="l" t="t" r="r" b="b"/>
            <a:pathLst>
              <a:path w="24383" h="35051">
                <a:moveTo>
                  <a:pt x="0" y="35051"/>
                </a:moveTo>
                <a:lnTo>
                  <a:pt x="24384" y="26669"/>
                </a:lnTo>
                <a:lnTo>
                  <a:pt x="6857" y="0"/>
                </a:lnTo>
                <a:lnTo>
                  <a:pt x="0" y="35051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634601" y="5763005"/>
            <a:ext cx="22098" cy="42672"/>
          </a:xfrm>
          <a:custGeom>
            <a:avLst/>
            <a:gdLst/>
            <a:ahLst/>
            <a:cxnLst/>
            <a:rect l="l" t="t" r="r" b="b"/>
            <a:pathLst>
              <a:path w="22098" h="42672">
                <a:moveTo>
                  <a:pt x="0" y="42672"/>
                </a:moveTo>
                <a:lnTo>
                  <a:pt x="22098" y="42672"/>
                </a:lnTo>
                <a:lnTo>
                  <a:pt x="17525" y="0"/>
                </a:lnTo>
                <a:lnTo>
                  <a:pt x="0" y="42672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569843" y="5728715"/>
            <a:ext cx="16764" cy="25908"/>
          </a:xfrm>
          <a:custGeom>
            <a:avLst/>
            <a:gdLst/>
            <a:ahLst/>
            <a:cxnLst/>
            <a:rect l="l" t="t" r="r" b="b"/>
            <a:pathLst>
              <a:path w="16764" h="25908">
                <a:moveTo>
                  <a:pt x="0" y="24384"/>
                </a:moveTo>
                <a:lnTo>
                  <a:pt x="16764" y="25908"/>
                </a:lnTo>
                <a:lnTo>
                  <a:pt x="5333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758057" y="5577839"/>
            <a:ext cx="30480" cy="37337"/>
          </a:xfrm>
          <a:custGeom>
            <a:avLst/>
            <a:gdLst/>
            <a:ahLst/>
            <a:cxnLst/>
            <a:rect l="l" t="t" r="r" b="b"/>
            <a:pathLst>
              <a:path w="30479" h="37337">
                <a:moveTo>
                  <a:pt x="0" y="35813"/>
                </a:moveTo>
                <a:lnTo>
                  <a:pt x="30480" y="37337"/>
                </a:lnTo>
                <a:lnTo>
                  <a:pt x="11429" y="0"/>
                </a:lnTo>
                <a:lnTo>
                  <a:pt x="0" y="35813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395345" y="5800343"/>
            <a:ext cx="20574" cy="22098"/>
          </a:xfrm>
          <a:custGeom>
            <a:avLst/>
            <a:gdLst/>
            <a:ahLst/>
            <a:cxnLst/>
            <a:rect l="l" t="t" r="r" b="b"/>
            <a:pathLst>
              <a:path w="20574" h="22098">
                <a:moveTo>
                  <a:pt x="0" y="20574"/>
                </a:moveTo>
                <a:lnTo>
                  <a:pt x="20574" y="22098"/>
                </a:lnTo>
                <a:lnTo>
                  <a:pt x="12191" y="0"/>
                </a:lnTo>
                <a:lnTo>
                  <a:pt x="0" y="20574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716897" y="5892545"/>
            <a:ext cx="15240" cy="18288"/>
          </a:xfrm>
          <a:custGeom>
            <a:avLst/>
            <a:gdLst/>
            <a:ahLst/>
            <a:cxnLst/>
            <a:rect l="l" t="t" r="r" b="b"/>
            <a:pathLst>
              <a:path w="15240" h="18287">
                <a:moveTo>
                  <a:pt x="0" y="18287"/>
                </a:moveTo>
                <a:lnTo>
                  <a:pt x="15240" y="15239"/>
                </a:lnTo>
                <a:lnTo>
                  <a:pt x="8381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752723" y="5797295"/>
            <a:ext cx="20574" cy="33528"/>
          </a:xfrm>
          <a:custGeom>
            <a:avLst/>
            <a:gdLst/>
            <a:ahLst/>
            <a:cxnLst/>
            <a:rect l="l" t="t" r="r" b="b"/>
            <a:pathLst>
              <a:path w="20574" h="33527">
                <a:moveTo>
                  <a:pt x="0" y="28956"/>
                </a:moveTo>
                <a:lnTo>
                  <a:pt x="20574" y="33528"/>
                </a:lnTo>
                <a:lnTo>
                  <a:pt x="5333" y="0"/>
                </a:lnTo>
                <a:lnTo>
                  <a:pt x="0" y="28956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763391" y="5706617"/>
            <a:ext cx="23622" cy="27432"/>
          </a:xfrm>
          <a:custGeom>
            <a:avLst/>
            <a:gdLst/>
            <a:ahLst/>
            <a:cxnLst/>
            <a:rect l="l" t="t" r="r" b="b"/>
            <a:pathLst>
              <a:path w="23622" h="27432">
                <a:moveTo>
                  <a:pt x="0" y="27432"/>
                </a:moveTo>
                <a:lnTo>
                  <a:pt x="23622" y="27432"/>
                </a:lnTo>
                <a:lnTo>
                  <a:pt x="11429" y="0"/>
                </a:lnTo>
                <a:lnTo>
                  <a:pt x="0" y="27432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828149" y="5554217"/>
            <a:ext cx="15240" cy="26669"/>
          </a:xfrm>
          <a:custGeom>
            <a:avLst/>
            <a:gdLst/>
            <a:ahLst/>
            <a:cxnLst/>
            <a:rect l="l" t="t" r="r" b="b"/>
            <a:pathLst>
              <a:path w="15240" h="26670">
                <a:moveTo>
                  <a:pt x="0" y="23622"/>
                </a:moveTo>
                <a:lnTo>
                  <a:pt x="15240" y="26670"/>
                </a:lnTo>
                <a:lnTo>
                  <a:pt x="5333" y="0"/>
                </a:lnTo>
                <a:lnTo>
                  <a:pt x="0" y="23622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839591" y="5728715"/>
            <a:ext cx="12192" cy="35814"/>
          </a:xfrm>
          <a:custGeom>
            <a:avLst/>
            <a:gdLst/>
            <a:ahLst/>
            <a:cxnLst/>
            <a:rect l="l" t="t" r="r" b="b"/>
            <a:pathLst>
              <a:path w="12192" h="35813">
                <a:moveTo>
                  <a:pt x="0" y="35813"/>
                </a:moveTo>
                <a:lnTo>
                  <a:pt x="12192" y="34289"/>
                </a:lnTo>
                <a:lnTo>
                  <a:pt x="5333" y="0"/>
                </a:lnTo>
                <a:lnTo>
                  <a:pt x="0" y="35813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815969" y="5645658"/>
            <a:ext cx="28956" cy="30480"/>
          </a:xfrm>
          <a:custGeom>
            <a:avLst/>
            <a:gdLst/>
            <a:ahLst/>
            <a:cxnLst/>
            <a:rect l="l" t="t" r="r" b="b"/>
            <a:pathLst>
              <a:path w="28955" h="30479">
                <a:moveTo>
                  <a:pt x="0" y="30479"/>
                </a:moveTo>
                <a:lnTo>
                  <a:pt x="28956" y="28955"/>
                </a:lnTo>
                <a:lnTo>
                  <a:pt x="13715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9822827" y="5837682"/>
            <a:ext cx="20574" cy="35814"/>
          </a:xfrm>
          <a:custGeom>
            <a:avLst/>
            <a:gdLst/>
            <a:ahLst/>
            <a:cxnLst/>
            <a:rect l="l" t="t" r="r" b="b"/>
            <a:pathLst>
              <a:path w="20574" h="35813">
                <a:moveTo>
                  <a:pt x="0" y="34289"/>
                </a:moveTo>
                <a:lnTo>
                  <a:pt x="20574" y="35813"/>
                </a:lnTo>
                <a:lnTo>
                  <a:pt x="6857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47741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9566402" y="5195315"/>
            <a:ext cx="0" cy="12191"/>
          </a:xfrm>
          <a:custGeom>
            <a:avLst/>
            <a:gdLst/>
            <a:ahLst/>
            <a:cxnLst/>
            <a:rect l="l" t="t" r="r" b="b"/>
            <a:pathLst>
              <a:path h="12191">
                <a:moveTo>
                  <a:pt x="0" y="0"/>
                </a:moveTo>
                <a:lnTo>
                  <a:pt x="0" y="12191"/>
                </a:lnTo>
              </a:path>
            </a:pathLst>
          </a:custGeom>
          <a:ln w="11176">
            <a:solidFill>
              <a:srgbClr val="9972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9661271" y="5202173"/>
            <a:ext cx="0" cy="12191"/>
          </a:xfrm>
          <a:custGeom>
            <a:avLst/>
            <a:gdLst/>
            <a:ahLst/>
            <a:cxnLst/>
            <a:rect l="l" t="t" r="r" b="b"/>
            <a:pathLst>
              <a:path h="12191">
                <a:moveTo>
                  <a:pt x="0" y="0"/>
                </a:moveTo>
                <a:lnTo>
                  <a:pt x="0" y="12191"/>
                </a:lnTo>
              </a:path>
            </a:pathLst>
          </a:custGeom>
          <a:ln w="10414">
            <a:solidFill>
              <a:srgbClr val="9972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9602597" y="5222747"/>
            <a:ext cx="13716" cy="13716"/>
          </a:xfrm>
          <a:custGeom>
            <a:avLst/>
            <a:gdLst/>
            <a:ahLst/>
            <a:cxnLst/>
            <a:rect l="l" t="t" r="r" b="b"/>
            <a:pathLst>
              <a:path w="13716" h="13715">
                <a:moveTo>
                  <a:pt x="0" y="13716"/>
                </a:moveTo>
                <a:lnTo>
                  <a:pt x="11430" y="13716"/>
                </a:lnTo>
                <a:lnTo>
                  <a:pt x="13716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9972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9564509" y="5257037"/>
            <a:ext cx="0" cy="8381"/>
          </a:xfrm>
          <a:custGeom>
            <a:avLst/>
            <a:gdLst/>
            <a:ahLst/>
            <a:cxnLst/>
            <a:rect l="l" t="t" r="r" b="b"/>
            <a:pathLst>
              <a:path h="8381">
                <a:moveTo>
                  <a:pt x="0" y="0"/>
                </a:moveTo>
                <a:lnTo>
                  <a:pt x="0" y="8381"/>
                </a:lnTo>
              </a:path>
            </a:pathLst>
          </a:custGeom>
          <a:ln w="11937">
            <a:solidFill>
              <a:srgbClr val="9972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9538982" y="5297423"/>
            <a:ext cx="0" cy="8381"/>
          </a:xfrm>
          <a:custGeom>
            <a:avLst/>
            <a:gdLst/>
            <a:ahLst/>
            <a:cxnLst/>
            <a:rect l="l" t="t" r="r" b="b"/>
            <a:pathLst>
              <a:path h="8381">
                <a:moveTo>
                  <a:pt x="0" y="0"/>
                </a:moveTo>
                <a:lnTo>
                  <a:pt x="0" y="8381"/>
                </a:lnTo>
              </a:path>
            </a:pathLst>
          </a:custGeom>
          <a:ln w="8127">
            <a:solidFill>
              <a:srgbClr val="9972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9622040" y="5290565"/>
            <a:ext cx="0" cy="8382"/>
          </a:xfrm>
          <a:custGeom>
            <a:avLst/>
            <a:gdLst/>
            <a:ahLst/>
            <a:cxnLst/>
            <a:rect l="l" t="t" r="r" b="b"/>
            <a:pathLst>
              <a:path h="8382">
                <a:moveTo>
                  <a:pt x="0" y="0"/>
                </a:moveTo>
                <a:lnTo>
                  <a:pt x="0" y="8382"/>
                </a:lnTo>
              </a:path>
            </a:pathLst>
          </a:custGeom>
          <a:ln w="9651">
            <a:solidFill>
              <a:srgbClr val="9972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9687953" y="5253228"/>
            <a:ext cx="9906" cy="9906"/>
          </a:xfrm>
          <a:custGeom>
            <a:avLst/>
            <a:gdLst/>
            <a:ahLst/>
            <a:cxnLst/>
            <a:rect l="l" t="t" r="r" b="b"/>
            <a:pathLst>
              <a:path w="9905" h="9905">
                <a:moveTo>
                  <a:pt x="0" y="9905"/>
                </a:moveTo>
                <a:lnTo>
                  <a:pt x="9906" y="9905"/>
                </a:lnTo>
                <a:lnTo>
                  <a:pt x="9906" y="1523"/>
                </a:lnTo>
                <a:lnTo>
                  <a:pt x="0" y="0"/>
                </a:lnTo>
                <a:lnTo>
                  <a:pt x="0" y="9905"/>
                </a:lnTo>
                <a:close/>
              </a:path>
            </a:pathLst>
          </a:custGeom>
          <a:solidFill>
            <a:srgbClr val="9972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9710051" y="5214365"/>
            <a:ext cx="0" cy="9905"/>
          </a:xfrm>
          <a:custGeom>
            <a:avLst/>
            <a:gdLst/>
            <a:ahLst/>
            <a:cxnLst/>
            <a:rect l="l" t="t" r="r" b="b"/>
            <a:pathLst>
              <a:path h="9905">
                <a:moveTo>
                  <a:pt x="0" y="0"/>
                </a:moveTo>
                <a:lnTo>
                  <a:pt x="0" y="9905"/>
                </a:lnTo>
              </a:path>
            </a:pathLst>
          </a:custGeom>
          <a:ln w="11937">
            <a:solidFill>
              <a:srgbClr val="9972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9701276" y="5297423"/>
            <a:ext cx="0" cy="6857"/>
          </a:xfrm>
          <a:custGeom>
            <a:avLst/>
            <a:gdLst/>
            <a:ahLst/>
            <a:cxnLst/>
            <a:rect l="l" t="t" r="r" b="b"/>
            <a:pathLst>
              <a:path h="6857">
                <a:moveTo>
                  <a:pt x="0" y="0"/>
                </a:moveTo>
                <a:lnTo>
                  <a:pt x="0" y="6857"/>
                </a:lnTo>
              </a:path>
            </a:pathLst>
          </a:custGeom>
          <a:ln w="8128">
            <a:solidFill>
              <a:srgbClr val="9972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9644138" y="5260085"/>
            <a:ext cx="0" cy="8382"/>
          </a:xfrm>
          <a:custGeom>
            <a:avLst/>
            <a:gdLst/>
            <a:ahLst/>
            <a:cxnLst/>
            <a:rect l="l" t="t" r="r" b="b"/>
            <a:pathLst>
              <a:path h="8382">
                <a:moveTo>
                  <a:pt x="0" y="0"/>
                </a:moveTo>
                <a:lnTo>
                  <a:pt x="0" y="8382"/>
                </a:lnTo>
              </a:path>
            </a:pathLst>
          </a:custGeom>
          <a:ln w="9651">
            <a:solidFill>
              <a:srgbClr val="9972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9630422" y="5186933"/>
            <a:ext cx="0" cy="10667"/>
          </a:xfrm>
          <a:custGeom>
            <a:avLst/>
            <a:gdLst/>
            <a:ahLst/>
            <a:cxnLst/>
            <a:rect l="l" t="t" r="r" b="b"/>
            <a:pathLst>
              <a:path h="10667">
                <a:moveTo>
                  <a:pt x="0" y="0"/>
                </a:moveTo>
                <a:lnTo>
                  <a:pt x="0" y="10667"/>
                </a:lnTo>
              </a:path>
            </a:pathLst>
          </a:custGeom>
          <a:ln w="12699">
            <a:solidFill>
              <a:srgbClr val="9972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9547745" y="5221223"/>
            <a:ext cx="8382" cy="8382"/>
          </a:xfrm>
          <a:custGeom>
            <a:avLst/>
            <a:gdLst/>
            <a:ahLst/>
            <a:cxnLst/>
            <a:rect l="l" t="t" r="r" b="b"/>
            <a:pathLst>
              <a:path w="8381" h="8382">
                <a:moveTo>
                  <a:pt x="0" y="8382"/>
                </a:moveTo>
                <a:lnTo>
                  <a:pt x="8382" y="8382"/>
                </a:lnTo>
                <a:lnTo>
                  <a:pt x="8382" y="1524"/>
                </a:lnTo>
                <a:lnTo>
                  <a:pt x="0" y="0"/>
                </a:lnTo>
                <a:lnTo>
                  <a:pt x="0" y="8382"/>
                </a:lnTo>
                <a:close/>
              </a:path>
            </a:pathLst>
          </a:custGeom>
          <a:solidFill>
            <a:srgbClr val="9972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9580130" y="5289041"/>
            <a:ext cx="0" cy="9905"/>
          </a:xfrm>
          <a:custGeom>
            <a:avLst/>
            <a:gdLst/>
            <a:ahLst/>
            <a:cxnLst/>
            <a:rect l="l" t="t" r="r" b="b"/>
            <a:pathLst>
              <a:path h="9905">
                <a:moveTo>
                  <a:pt x="0" y="0"/>
                </a:moveTo>
                <a:lnTo>
                  <a:pt x="0" y="9905"/>
                </a:lnTo>
              </a:path>
            </a:pathLst>
          </a:custGeom>
          <a:ln w="11175">
            <a:solidFill>
              <a:srgbClr val="9972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9611753" y="5253227"/>
            <a:ext cx="0" cy="9905"/>
          </a:xfrm>
          <a:custGeom>
            <a:avLst/>
            <a:gdLst/>
            <a:ahLst/>
            <a:cxnLst/>
            <a:rect l="l" t="t" r="r" b="b"/>
            <a:pathLst>
              <a:path h="9905">
                <a:moveTo>
                  <a:pt x="0" y="0"/>
                </a:moveTo>
                <a:lnTo>
                  <a:pt x="0" y="9905"/>
                </a:lnTo>
              </a:path>
            </a:pathLst>
          </a:custGeom>
          <a:ln w="10414">
            <a:solidFill>
              <a:srgbClr val="9972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9696322" y="5188458"/>
            <a:ext cx="0" cy="6858"/>
          </a:xfrm>
          <a:custGeom>
            <a:avLst/>
            <a:gdLst/>
            <a:ahLst/>
            <a:cxnLst/>
            <a:rect l="l" t="t" r="r" b="b"/>
            <a:pathLst>
              <a:path h="6858">
                <a:moveTo>
                  <a:pt x="0" y="0"/>
                </a:moveTo>
                <a:lnTo>
                  <a:pt x="0" y="6858"/>
                </a:lnTo>
              </a:path>
            </a:pathLst>
          </a:custGeom>
          <a:ln w="7365">
            <a:solidFill>
              <a:srgbClr val="9972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8407307" y="4216907"/>
            <a:ext cx="141797" cy="139446"/>
          </a:xfrm>
          <a:custGeom>
            <a:avLst/>
            <a:gdLst/>
            <a:ahLst/>
            <a:cxnLst/>
            <a:rect l="l" t="t" r="r" b="b"/>
            <a:pathLst>
              <a:path w="141797" h="139446">
                <a:moveTo>
                  <a:pt x="71339" y="139446"/>
                </a:moveTo>
                <a:lnTo>
                  <a:pt x="78197" y="139446"/>
                </a:lnTo>
                <a:lnTo>
                  <a:pt x="85055" y="137922"/>
                </a:lnTo>
                <a:lnTo>
                  <a:pt x="98334" y="133867"/>
                </a:lnTo>
                <a:lnTo>
                  <a:pt x="109803" y="128165"/>
                </a:lnTo>
                <a:lnTo>
                  <a:pt x="119483" y="121045"/>
                </a:lnTo>
                <a:lnTo>
                  <a:pt x="127396" y="112734"/>
                </a:lnTo>
                <a:lnTo>
                  <a:pt x="133562" y="103458"/>
                </a:lnTo>
                <a:lnTo>
                  <a:pt x="138003" y="93446"/>
                </a:lnTo>
                <a:lnTo>
                  <a:pt x="140741" y="82925"/>
                </a:lnTo>
                <a:lnTo>
                  <a:pt x="141797" y="72123"/>
                </a:lnTo>
                <a:lnTo>
                  <a:pt x="141192" y="61267"/>
                </a:lnTo>
                <a:lnTo>
                  <a:pt x="138948" y="50585"/>
                </a:lnTo>
                <a:lnTo>
                  <a:pt x="135086" y="40303"/>
                </a:lnTo>
                <a:lnTo>
                  <a:pt x="129628" y="30651"/>
                </a:lnTo>
                <a:lnTo>
                  <a:pt x="122595" y="21855"/>
                </a:lnTo>
                <a:lnTo>
                  <a:pt x="114007" y="14142"/>
                </a:lnTo>
                <a:lnTo>
                  <a:pt x="103888" y="7741"/>
                </a:lnTo>
                <a:lnTo>
                  <a:pt x="92258" y="2878"/>
                </a:lnTo>
                <a:lnTo>
                  <a:pt x="80483" y="0"/>
                </a:lnTo>
                <a:lnTo>
                  <a:pt x="64481" y="0"/>
                </a:lnTo>
                <a:lnTo>
                  <a:pt x="51313" y="2544"/>
                </a:lnTo>
                <a:lnTo>
                  <a:pt x="39593" y="6903"/>
                </a:lnTo>
                <a:lnTo>
                  <a:pt x="29342" y="12851"/>
                </a:lnTo>
                <a:lnTo>
                  <a:pt x="20585" y="20165"/>
                </a:lnTo>
                <a:lnTo>
                  <a:pt x="13343" y="28618"/>
                </a:lnTo>
                <a:lnTo>
                  <a:pt x="7641" y="37986"/>
                </a:lnTo>
                <a:lnTo>
                  <a:pt x="3500" y="48045"/>
                </a:lnTo>
                <a:lnTo>
                  <a:pt x="946" y="58569"/>
                </a:lnTo>
                <a:lnTo>
                  <a:pt x="0" y="69335"/>
                </a:lnTo>
                <a:lnTo>
                  <a:pt x="685" y="80116"/>
                </a:lnTo>
                <a:lnTo>
                  <a:pt x="3025" y="90689"/>
                </a:lnTo>
                <a:lnTo>
                  <a:pt x="7043" y="100828"/>
                </a:lnTo>
                <a:lnTo>
                  <a:pt x="12763" y="110309"/>
                </a:lnTo>
                <a:lnTo>
                  <a:pt x="20206" y="118907"/>
                </a:lnTo>
                <a:lnTo>
                  <a:pt x="29397" y="126398"/>
                </a:lnTo>
                <a:lnTo>
                  <a:pt x="40358" y="132555"/>
                </a:lnTo>
                <a:lnTo>
                  <a:pt x="53112" y="137156"/>
                </a:lnTo>
                <a:lnTo>
                  <a:pt x="62957" y="139446"/>
                </a:lnTo>
                <a:lnTo>
                  <a:pt x="71339" y="139446"/>
                </a:lnTo>
                <a:close/>
              </a:path>
            </a:pathLst>
          </a:custGeom>
          <a:solidFill>
            <a:srgbClr val="FEDF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53660" y="3196978"/>
            <a:ext cx="2165671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docente/educatore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3660" y="4050427"/>
            <a:ext cx="4735889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flessibili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(attivi,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iconici,</a:t>
            </a:r>
            <a:r>
              <a:rPr sz="2000" spc="-5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analogici,</a:t>
            </a:r>
            <a:r>
              <a:rPr sz="2000" spc="-6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imbolici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3660" y="4903877"/>
            <a:ext cx="2961900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appro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cio   </a:t>
            </a:r>
            <a:r>
              <a:rPr sz="2000" spc="68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ollaborativo;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2585" y="4903877"/>
            <a:ext cx="1757267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apprendimento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46369" y="4903877"/>
            <a:ext cx="854109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ociale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7756" y="4903877"/>
            <a:ext cx="261079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3660" y="6001176"/>
            <a:ext cx="5640316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dell’allievo,</a:t>
            </a:r>
            <a:r>
              <a:rPr sz="2000" spc="-7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ontesti</a:t>
            </a:r>
            <a:r>
              <a:rPr sz="2000" spc="-7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significativi</a:t>
            </a:r>
            <a:r>
              <a:rPr sz="2000" spc="-8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veri</a:t>
            </a:r>
            <a:r>
              <a:rPr sz="2000" spc="-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erosimili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570731" marR="519908" indent="336042">
              <a:lnSpc>
                <a:spcPct val="100041"/>
              </a:lnSpc>
              <a:spcBef>
                <a:spcPts val="2382"/>
              </a:spcBef>
            </a:pPr>
            <a:r>
              <a:rPr sz="2400" b="1" spc="0" dirty="0" smtClean="0">
                <a:latin typeface="Arial"/>
                <a:cs typeface="Arial"/>
              </a:rPr>
              <a:t>I FONDAMENTI </a:t>
            </a:r>
            <a:r>
              <a:rPr sz="2400" b="1" spc="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DELL’APPRENDIMENTO DI COMPETENZE (comune all’apprendimento di life skills)</a:t>
            </a:r>
            <a:endParaRPr sz="24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1607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2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entralità</a:t>
            </a:r>
            <a:r>
              <a:rPr sz="2000" spc="-7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del</a:t>
            </a:r>
            <a:r>
              <a:rPr sz="2000" spc="-2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discente</a:t>
            </a:r>
            <a:r>
              <a:rPr sz="2000" spc="-7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del</a:t>
            </a:r>
            <a:r>
              <a:rPr sz="2000" spc="-2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processo</a:t>
            </a:r>
            <a:r>
              <a:rPr sz="2000" spc="-8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apprendimento</a:t>
            </a:r>
            <a:endParaRPr sz="20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250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2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ocente</a:t>
            </a:r>
            <a:r>
              <a:rPr sz="2000" spc="-7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ome</a:t>
            </a:r>
            <a:r>
              <a:rPr sz="2000" spc="-4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mediatore</a:t>
            </a:r>
            <a:r>
              <a:rPr sz="2000" spc="-8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facilitatore</a:t>
            </a:r>
            <a:endParaRPr sz="20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250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Assunzione     </a:t>
            </a:r>
            <a:r>
              <a:rPr sz="2000" spc="48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     </a:t>
            </a:r>
            <a:r>
              <a:rPr sz="2000" spc="54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respon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abilità     </a:t>
            </a:r>
            <a:r>
              <a:rPr sz="2000" spc="4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educativa     </a:t>
            </a:r>
            <a:r>
              <a:rPr sz="2000" spc="483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el</a:t>
            </a:r>
            <a:endParaRPr sz="20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442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2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lessibilità  </a:t>
            </a:r>
            <a:r>
              <a:rPr sz="2000" spc="6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didattica:  </a:t>
            </a:r>
            <a:r>
              <a:rPr sz="2000" spc="75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tilizzo  </a:t>
            </a:r>
            <a:r>
              <a:rPr sz="2000" spc="9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  </a:t>
            </a:r>
            <a:r>
              <a:rPr sz="2000" spc="1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mediatori  </a:t>
            </a:r>
            <a:r>
              <a:rPr sz="2000" spc="7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diversi  </a:t>
            </a:r>
            <a:r>
              <a:rPr sz="2000" spc="9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 dirty="0">
              <a:latin typeface="Arial"/>
              <a:cs typeface="Arial"/>
            </a:endParaRPr>
          </a:p>
          <a:p>
            <a:pPr marL="891520" marR="1727284" indent="-342886">
              <a:lnSpc>
                <a:spcPts val="2299"/>
              </a:lnSpc>
              <a:spcBef>
                <a:spcPts val="4420"/>
              </a:spcBef>
              <a:tabLst>
                <a:tab pos="889000" algn="l"/>
              </a:tabLst>
            </a:pPr>
            <a:r>
              <a:rPr sz="2000" spc="0" dirty="0" smtClean="0">
                <a:latin typeface="Arial"/>
                <a:cs typeface="Arial"/>
              </a:rPr>
              <a:t>•	Apprendimento  </a:t>
            </a:r>
            <a:r>
              <a:rPr sz="2000" spc="30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sociale:  </a:t>
            </a:r>
            <a:r>
              <a:rPr sz="2000" spc="36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peer-tutoring,  </a:t>
            </a:r>
            <a:r>
              <a:rPr sz="2000" spc="3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laboratorialità, </a:t>
            </a:r>
            <a:endParaRPr sz="2000" dirty="0">
              <a:latin typeface="Arial"/>
              <a:cs typeface="Arial"/>
            </a:endParaRPr>
          </a:p>
          <a:p>
            <a:pPr marL="891520" marR="1727284">
              <a:lnSpc>
                <a:spcPts val="2299"/>
              </a:lnSpc>
              <a:spcBef>
                <a:spcPts val="1540"/>
              </a:spcBef>
              <a:tabLst>
                <a:tab pos="889000" algn="l"/>
              </a:tabLst>
            </a:pPr>
            <a:r>
              <a:rPr sz="2000" spc="0" dirty="0" smtClean="0">
                <a:latin typeface="Arial"/>
                <a:cs typeface="Arial"/>
              </a:rPr>
              <a:t>contesto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significativo,</a:t>
            </a:r>
            <a:r>
              <a:rPr sz="2000" spc="-10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discussione</a:t>
            </a:r>
            <a:endParaRPr sz="20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2544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Valorizzazione     </a:t>
            </a:r>
            <a:r>
              <a:rPr sz="2000" spc="45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dell’esperienza     </a:t>
            </a:r>
            <a:r>
              <a:rPr sz="2000" spc="4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attiv</a:t>
            </a:r>
            <a:r>
              <a:rPr sz="2000" spc="-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,      </a:t>
            </a:r>
            <a:r>
              <a:rPr sz="2000" spc="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-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ncreta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4433" y="2406395"/>
            <a:ext cx="1623059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25085" y="1749179"/>
            <a:ext cx="1360865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dimensione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5491" y="1749179"/>
            <a:ext cx="1290323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relazionale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5356" y="1749179"/>
            <a:ext cx="204544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6396" y="1749179"/>
            <a:ext cx="1656986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disposizionale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5085" y="4919127"/>
            <a:ext cx="4590493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attraverso</a:t>
            </a:r>
            <a:r>
              <a:rPr sz="2000" spc="-10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ompiti</a:t>
            </a:r>
            <a:r>
              <a:rPr sz="2000" spc="-6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significativi</a:t>
            </a:r>
            <a:r>
              <a:rPr sz="2000" spc="-8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unità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2024" y="4919127"/>
            <a:ext cx="2025705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apprendimento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 marL="570731" marR="519908" indent="352806">
              <a:lnSpc>
                <a:spcPct val="100041"/>
              </a:lnSpc>
              <a:spcBef>
                <a:spcPts val="1000"/>
              </a:spcBef>
            </a:pPr>
            <a:r>
              <a:rPr sz="2400" b="1" spc="0" dirty="0" smtClean="0">
                <a:latin typeface="Arial"/>
                <a:cs typeface="Arial"/>
              </a:rPr>
              <a:t>I FONDAMENTI DELLA</a:t>
            </a:r>
            <a:r>
              <a:rPr sz="2400" b="1" spc="-8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DEL</a:t>
            </a:r>
            <a:r>
              <a:rPr sz="2400" b="1" spc="-134" dirty="0" smtClean="0">
                <a:latin typeface="Arial"/>
                <a:cs typeface="Arial"/>
              </a:rPr>
              <a:t>L</a:t>
            </a:r>
            <a:r>
              <a:rPr sz="2400" b="1" spc="0" dirty="0" smtClean="0">
                <a:latin typeface="Arial"/>
                <a:cs typeface="Arial"/>
              </a:rPr>
              <a:t>’APPRENDIMEN</a:t>
            </a:r>
            <a:r>
              <a:rPr sz="2400" b="1" spc="-44" dirty="0" smtClean="0">
                <a:latin typeface="Arial"/>
                <a:cs typeface="Arial"/>
              </a:rPr>
              <a:t>T</a:t>
            </a:r>
            <a:r>
              <a:rPr sz="2400" b="1" spc="0" dirty="0" smtClean="0">
                <a:latin typeface="Arial"/>
                <a:cs typeface="Arial"/>
              </a:rPr>
              <a:t>O DI COMPETENZE (comune all’apprendimento di life skills)</a:t>
            </a:r>
            <a:endParaRPr sz="2400">
              <a:latin typeface="Arial"/>
              <a:cs typeface="Arial"/>
            </a:endParaRPr>
          </a:p>
          <a:p>
            <a:pPr marL="320033">
              <a:lnSpc>
                <a:spcPct val="95825"/>
              </a:lnSpc>
              <a:spcBef>
                <a:spcPts val="1205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Attenzione </a:t>
            </a:r>
            <a:r>
              <a:rPr sz="2000" spc="16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ai </a:t>
            </a:r>
            <a:r>
              <a:rPr sz="2000" spc="2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processi </a:t>
            </a:r>
            <a:r>
              <a:rPr sz="2000" spc="16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metodologi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i </a:t>
            </a:r>
            <a:r>
              <a:rPr sz="2000" spc="14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22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strategi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i </a:t>
            </a:r>
            <a:r>
              <a:rPr sz="2000" spc="17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22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alla</a:t>
            </a:r>
            <a:endParaRPr sz="2000">
              <a:latin typeface="Arial"/>
              <a:cs typeface="Arial"/>
            </a:endParaRPr>
          </a:p>
          <a:p>
            <a:pPr marL="662945" marR="1832208" indent="-342912">
              <a:lnSpc>
                <a:spcPct val="100041"/>
              </a:lnSpc>
              <a:spcBef>
                <a:spcPts val="4420"/>
              </a:spcBef>
              <a:tabLst>
                <a:tab pos="660400" algn="l"/>
              </a:tabLst>
            </a:pPr>
            <a:r>
              <a:rPr sz="2000" spc="0" dirty="0" smtClean="0">
                <a:latin typeface="Arial"/>
                <a:cs typeface="Arial"/>
              </a:rPr>
              <a:t>•	Valorizzazione</a:t>
            </a:r>
            <a:r>
              <a:rPr sz="2000" spc="-8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ed</a:t>
            </a:r>
            <a:r>
              <a:rPr sz="2000" spc="-2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estensione</a:t>
            </a:r>
            <a:r>
              <a:rPr sz="2000" spc="-9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della riflessione/ricostruzione/narrazione</a:t>
            </a:r>
            <a:r>
              <a:rPr sz="2000" spc="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dell’esperienza</a:t>
            </a:r>
            <a:r>
              <a:rPr sz="2000" spc="-10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 dell’azione,</a:t>
            </a:r>
            <a:r>
              <a:rPr sz="2000" spc="-8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per</a:t>
            </a:r>
            <a:r>
              <a:rPr sz="2000" spc="-3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rappresentarle</a:t>
            </a:r>
            <a:r>
              <a:rPr sz="2000" spc="-12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livello</a:t>
            </a:r>
            <a:r>
              <a:rPr sz="2000" spc="-2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cognitivo</a:t>
            </a:r>
            <a:r>
              <a:rPr sz="2000" spc="-6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astratto, attribuirvi</a:t>
            </a:r>
            <a:r>
              <a:rPr sz="2000" spc="-8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significato</a:t>
            </a:r>
            <a:r>
              <a:rPr sz="2000" spc="-8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valore,</a:t>
            </a:r>
            <a:r>
              <a:rPr sz="2000" spc="-5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acquisire</a:t>
            </a:r>
            <a:r>
              <a:rPr sz="2000" spc="-7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metacognizione</a:t>
            </a:r>
            <a:r>
              <a:rPr sz="2000" spc="-1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 modelli</a:t>
            </a:r>
            <a:r>
              <a:rPr sz="2000" spc="-4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rappresentazione</a:t>
            </a:r>
            <a:r>
              <a:rPr sz="2000" spc="-15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interpretazione</a:t>
            </a:r>
            <a:r>
              <a:rPr sz="2000" spc="-1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teorici;</a:t>
            </a:r>
            <a:endParaRPr sz="2000">
              <a:latin typeface="Arial"/>
              <a:cs typeface="Arial"/>
            </a:endParaRPr>
          </a:p>
          <a:p>
            <a:pPr marL="320033">
              <a:lnSpc>
                <a:spcPct val="95825"/>
              </a:lnSpc>
              <a:spcBef>
                <a:spcPts val="1921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Attenzione</a:t>
            </a:r>
            <a:r>
              <a:rPr sz="2000" spc="-8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agli</a:t>
            </a:r>
            <a:r>
              <a:rPr sz="2000" spc="-2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aspetti</a:t>
            </a:r>
            <a:r>
              <a:rPr sz="2000" spc="-6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affettivo-emotivi</a:t>
            </a:r>
            <a:r>
              <a:rPr sz="2000" spc="-15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dell’apprendimento</a:t>
            </a:r>
            <a:endParaRPr sz="2000">
              <a:latin typeface="Arial"/>
              <a:cs typeface="Arial"/>
            </a:endParaRPr>
          </a:p>
          <a:p>
            <a:pPr marL="320033">
              <a:lnSpc>
                <a:spcPct val="95825"/>
              </a:lnSpc>
              <a:spcBef>
                <a:spcPts val="202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Attribuzione  </a:t>
            </a:r>
            <a:r>
              <a:rPr sz="2000" spc="14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  </a:t>
            </a:r>
            <a:r>
              <a:rPr sz="2000" spc="19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autonomia  </a:t>
            </a:r>
            <a:r>
              <a:rPr sz="2000" spc="12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  </a:t>
            </a:r>
            <a:r>
              <a:rPr sz="2000" spc="20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responsabilità  </a:t>
            </a:r>
            <a:r>
              <a:rPr sz="2000" spc="9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all’allievo</a:t>
            </a:r>
            <a:endParaRPr sz="2000">
              <a:latin typeface="Arial"/>
              <a:cs typeface="Arial"/>
            </a:endParaRPr>
          </a:p>
          <a:p>
            <a:pPr marL="662945" marR="1773086" indent="-342912" algn="just">
              <a:lnSpc>
                <a:spcPct val="100041"/>
              </a:lnSpc>
              <a:spcBef>
                <a:spcPts val="4420"/>
              </a:spcBef>
              <a:tabLst>
                <a:tab pos="660400" algn="l"/>
                <a:tab pos="1651000" algn="l"/>
              </a:tabLst>
            </a:pPr>
            <a:r>
              <a:rPr sz="2000" spc="0" dirty="0" smtClean="0">
                <a:latin typeface="Arial"/>
                <a:cs typeface="Arial"/>
              </a:rPr>
              <a:t>•	Anche</a:t>
            </a:r>
            <a:r>
              <a:rPr sz="2000" spc="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nell’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esercizio</a:t>
            </a:r>
            <a:r>
              <a:rPr sz="2000" spc="-3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della</a:t>
            </a:r>
            <a:r>
              <a:rPr sz="2000" spc="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“didattica</a:t>
            </a:r>
            <a:r>
              <a:rPr sz="2000" spc="-4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tradi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0" dirty="0" smtClean="0">
                <a:latin typeface="Arial"/>
                <a:cs typeface="Arial"/>
              </a:rPr>
              <a:t>ionale”</a:t>
            </a:r>
            <a:r>
              <a:rPr sz="2000" spc="-6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2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nell’u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 della</a:t>
            </a:r>
            <a:r>
              <a:rPr sz="2000" spc="115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ezione</a:t>
            </a:r>
            <a:r>
              <a:rPr sz="2000" spc="9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è</a:t>
            </a:r>
            <a:r>
              <a:rPr sz="2000" spc="13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opportuno</a:t>
            </a:r>
            <a:r>
              <a:rPr sz="2000" spc="6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problematizzare,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oinvolgere</a:t>
            </a:r>
            <a:r>
              <a:rPr sz="2000" spc="5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gli allievi,	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ontestualizzare  </a:t>
            </a:r>
            <a:r>
              <a:rPr sz="2000" spc="50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nell’esperienza,  </a:t>
            </a:r>
            <a:r>
              <a:rPr sz="2000" spc="50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da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   </a:t>
            </a:r>
            <a:r>
              <a:rPr sz="2000" spc="4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enso all’apprendimento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85227" y="5606796"/>
            <a:ext cx="1879853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87635" marR="1845664" indent="-1027955">
              <a:lnSpc>
                <a:spcPct val="100041"/>
              </a:lnSpc>
              <a:spcBef>
                <a:spcPts val="1257"/>
              </a:spcBef>
            </a:pPr>
            <a:r>
              <a:rPr lang="it-IT" sz="2000" b="1" dirty="0" smtClean="0"/>
              <a:t>DA </a:t>
            </a:r>
            <a:r>
              <a:rPr sz="2000" b="1" spc="0" dirty="0" smtClean="0">
                <a:latin typeface="Arial"/>
                <a:cs typeface="Arial"/>
              </a:rPr>
              <a:t>UNITA</a:t>
            </a:r>
            <a:r>
              <a:rPr sz="2000" b="1" spc="0" dirty="0" smtClean="0">
                <a:latin typeface="Arial"/>
                <a:cs typeface="Arial"/>
              </a:rPr>
              <a:t>’ </a:t>
            </a:r>
            <a:r>
              <a:rPr sz="2000" b="1" spc="0" dirty="0" smtClean="0">
                <a:latin typeface="Arial"/>
                <a:cs typeface="Arial"/>
              </a:rPr>
              <a:t>DIDATTICHE</a:t>
            </a:r>
            <a:r>
              <a:rPr lang="it-IT" sz="2000" b="1" spc="0" dirty="0" smtClean="0">
                <a:latin typeface="Arial"/>
                <a:cs typeface="Arial"/>
              </a:rPr>
              <a:t> A U</a:t>
            </a:r>
            <a:r>
              <a:rPr sz="2000" b="1" spc="0" dirty="0" smtClean="0">
                <a:latin typeface="Arial"/>
                <a:cs typeface="Arial"/>
              </a:rPr>
              <a:t>NITA</a:t>
            </a:r>
            <a:r>
              <a:rPr sz="2000" b="1" spc="0" dirty="0" smtClean="0">
                <a:latin typeface="Arial"/>
                <a:cs typeface="Arial"/>
              </a:rPr>
              <a:t>’ DI APPRENDIMENTO</a:t>
            </a:r>
            <a:endParaRPr sz="2000" b="1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1067"/>
              </a:spcBef>
            </a:pPr>
            <a:r>
              <a:rPr sz="2400" b="1" spc="0" dirty="0" smtClean="0">
                <a:latin typeface="Arial"/>
                <a:cs typeface="Arial"/>
              </a:rPr>
              <a:t>UNITA’ DIDATTICHE</a:t>
            </a:r>
            <a:endParaRPr sz="24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• </a:t>
            </a:r>
            <a:r>
              <a:rPr sz="2400" spc="5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Centrate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prevalentemente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sugli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obiettivi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di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insegnamento</a:t>
            </a:r>
            <a:endParaRPr sz="24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• </a:t>
            </a:r>
            <a:r>
              <a:rPr sz="2400" spc="5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Centralità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del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docente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della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sua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attività</a:t>
            </a:r>
            <a:endParaRPr sz="24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• </a:t>
            </a:r>
            <a:r>
              <a:rPr sz="2400" spc="5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Centratura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sulla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disciplina</a:t>
            </a:r>
            <a:endParaRPr sz="24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4152"/>
              </a:spcBef>
            </a:pPr>
            <a:r>
              <a:rPr sz="2400" b="1" spc="0" dirty="0" smtClean="0">
                <a:latin typeface="Arial"/>
                <a:cs typeface="Arial"/>
              </a:rPr>
              <a:t>UNITA’ DI APPRENDIMENTO</a:t>
            </a:r>
            <a:endParaRPr sz="2400" dirty="0">
              <a:latin typeface="Arial"/>
              <a:cs typeface="Arial"/>
            </a:endParaRPr>
          </a:p>
          <a:p>
            <a:pPr marL="891533" marR="1516116" indent="-342900">
              <a:lnSpc>
                <a:spcPct val="100041"/>
              </a:lnSpc>
              <a:spcBef>
                <a:spcPts val="696"/>
              </a:spcBef>
              <a:tabLst>
                <a:tab pos="889000" algn="l"/>
              </a:tabLst>
            </a:pPr>
            <a:r>
              <a:rPr sz="2400" spc="0" dirty="0" smtClean="0">
                <a:latin typeface="Arial"/>
                <a:cs typeface="Arial"/>
              </a:rPr>
              <a:t>•	Centrate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sull’apprendimento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 sull’acquisizione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di competenze</a:t>
            </a:r>
            <a:endParaRPr sz="2400" dirty="0">
              <a:latin typeface="Arial"/>
              <a:cs typeface="Arial"/>
            </a:endParaRPr>
          </a:p>
          <a:p>
            <a:pPr marL="891533" marR="1161237" indent="-342900">
              <a:lnSpc>
                <a:spcPct val="100041"/>
              </a:lnSpc>
              <a:spcBef>
                <a:spcPts val="578"/>
              </a:spcBef>
              <a:tabLst>
                <a:tab pos="889000" algn="l"/>
              </a:tabLst>
            </a:pPr>
            <a:r>
              <a:rPr sz="2400" spc="0" dirty="0" smtClean="0">
                <a:latin typeface="Arial"/>
                <a:cs typeface="Arial"/>
              </a:rPr>
              <a:t>•	Centralità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dell’allievo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 della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sua azione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autonoma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 responsabile</a:t>
            </a:r>
            <a:endParaRPr sz="2400" dirty="0">
              <a:latin typeface="Arial"/>
              <a:cs typeface="Arial"/>
            </a:endParaRPr>
          </a:p>
          <a:p>
            <a:pPr marL="548633">
              <a:lnSpc>
                <a:spcPct val="95825"/>
              </a:lnSpc>
              <a:spcBef>
                <a:spcPts val="578"/>
              </a:spcBef>
            </a:pPr>
            <a:r>
              <a:rPr sz="2400" spc="0" dirty="0" smtClean="0">
                <a:latin typeface="Arial"/>
                <a:cs typeface="Arial"/>
              </a:rPr>
              <a:t>• </a:t>
            </a:r>
            <a:r>
              <a:rPr sz="2400" spc="5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Centratura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sulle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competenze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2827" y="2177795"/>
            <a:ext cx="2059686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2"/>
              </a:spcBef>
            </a:pPr>
            <a:endParaRPr sz="750" dirty="0"/>
          </a:p>
          <a:p>
            <a:pPr marL="1808981">
              <a:lnSpc>
                <a:spcPct val="95825"/>
              </a:lnSpc>
              <a:spcBef>
                <a:spcPts val="1000"/>
              </a:spcBef>
            </a:pPr>
            <a:r>
              <a:rPr sz="3200" b="1" spc="0" dirty="0" smtClean="0">
                <a:solidFill>
                  <a:srgbClr val="99CB00"/>
                </a:solidFill>
                <a:latin typeface="Arial"/>
                <a:cs typeface="Arial"/>
              </a:rPr>
              <a:t>LA PERSONA</a:t>
            </a:r>
            <a:r>
              <a:rPr sz="3200" b="1" spc="14" dirty="0" smtClean="0">
                <a:solidFill>
                  <a:srgbClr val="99CB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99CB00"/>
                </a:solidFill>
                <a:latin typeface="Arial"/>
                <a:cs typeface="Arial"/>
              </a:rPr>
              <a:t>COMPETENTE</a:t>
            </a:r>
            <a:endParaRPr sz="3200" dirty="0">
              <a:latin typeface="Arial"/>
              <a:cs typeface="Arial"/>
            </a:endParaRPr>
          </a:p>
          <a:p>
            <a:pPr marL="1043934" marR="2703094" indent="-342900" algn="just">
              <a:lnSpc>
                <a:spcPts val="3178"/>
              </a:lnSpc>
              <a:spcBef>
                <a:spcPts val="1743"/>
              </a:spcBef>
              <a:buFont typeface="Wingdings" panose="05000000000000000000" pitchFamily="2" charset="2"/>
              <a:buChar char="Ø"/>
              <a:tabLst>
                <a:tab pos="1079500" algn="l"/>
              </a:tabLst>
            </a:pPr>
            <a:r>
              <a:rPr spc="0" dirty="0" smtClean="0">
                <a:latin typeface="PMingLiU"/>
                <a:cs typeface="PMingLiU"/>
              </a:rPr>
              <a:t>	</a:t>
            </a:r>
            <a:r>
              <a:rPr spc="0" dirty="0" smtClean="0">
                <a:latin typeface="Verdana"/>
                <a:cs typeface="Verdana"/>
              </a:rPr>
              <a:t>Il</a:t>
            </a:r>
            <a:r>
              <a:rPr spc="492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concetto</a:t>
            </a:r>
            <a:r>
              <a:rPr spc="497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di</a:t>
            </a:r>
            <a:r>
              <a:rPr spc="497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competenza</a:t>
            </a:r>
            <a:r>
              <a:rPr spc="487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non</a:t>
            </a:r>
            <a:r>
              <a:rPr spc="487" dirty="0" smtClean="0">
                <a:latin typeface="Verdana"/>
                <a:cs typeface="Verdana"/>
              </a:rPr>
              <a:t> </a:t>
            </a:r>
            <a:r>
              <a:rPr spc="4" dirty="0" smtClean="0">
                <a:latin typeface="Verdana"/>
                <a:cs typeface="Verdana"/>
              </a:rPr>
              <a:t>s</a:t>
            </a:r>
            <a:r>
              <a:rPr spc="0" dirty="0" smtClean="0">
                <a:latin typeface="Verdana"/>
                <a:cs typeface="Verdana"/>
              </a:rPr>
              <a:t>i </a:t>
            </a:r>
            <a:endParaRPr dirty="0">
              <a:latin typeface="Verdana"/>
              <a:cs typeface="Verdana"/>
            </a:endParaRPr>
          </a:p>
          <a:p>
            <a:pPr marL="995165" marR="2703094" algn="just">
              <a:lnSpc>
                <a:spcPts val="2916"/>
              </a:lnSpc>
              <a:tabLst>
                <a:tab pos="1079500" algn="l"/>
              </a:tabLst>
            </a:pPr>
            <a:r>
              <a:rPr spc="0" dirty="0" smtClean="0">
                <a:latin typeface="Verdana"/>
                <a:cs typeface="Verdana"/>
              </a:rPr>
              <a:t>discosta dal</a:t>
            </a:r>
            <a:r>
              <a:rPr spc="4" dirty="0" smtClean="0">
                <a:latin typeface="Verdana"/>
                <a:cs typeface="Verdana"/>
              </a:rPr>
              <a:t> c</a:t>
            </a:r>
            <a:r>
              <a:rPr spc="0" dirty="0" smtClean="0">
                <a:latin typeface="Verdana"/>
                <a:cs typeface="Verdana"/>
              </a:rPr>
              <a:t>oncetto</a:t>
            </a:r>
            <a:r>
              <a:rPr spc="12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di</a:t>
            </a:r>
            <a:r>
              <a:rPr spc="4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PERSONA </a:t>
            </a:r>
            <a:endParaRPr dirty="0">
              <a:latin typeface="Verdana"/>
              <a:cs typeface="Verdana"/>
            </a:endParaRPr>
          </a:p>
          <a:p>
            <a:pPr marL="995165" marR="2703094" algn="just">
              <a:lnSpc>
                <a:spcPts val="2916"/>
              </a:lnSpc>
              <a:tabLst>
                <a:tab pos="1079500" algn="l"/>
              </a:tabLst>
            </a:pPr>
            <a:r>
              <a:rPr spc="0" dirty="0" smtClean="0">
                <a:latin typeface="Verdana"/>
                <a:cs typeface="Verdana"/>
              </a:rPr>
              <a:t>COMPETENTE.</a:t>
            </a:r>
            <a:endParaRPr dirty="0">
              <a:latin typeface="Verdana"/>
              <a:cs typeface="Verdana"/>
            </a:endParaRPr>
          </a:p>
          <a:p>
            <a:pPr marL="1043933" marR="2702454" indent="-342900" algn="just">
              <a:lnSpc>
                <a:spcPts val="2590"/>
              </a:lnSpc>
              <a:spcBef>
                <a:spcPts val="1797"/>
              </a:spcBef>
              <a:buFont typeface="Wingdings" panose="05000000000000000000" pitchFamily="2" charset="2"/>
              <a:buChar char="Ø"/>
              <a:tabLst>
                <a:tab pos="1092200" algn="l"/>
                <a:tab pos="1854200" algn="l"/>
                <a:tab pos="2336800" algn="l"/>
                <a:tab pos="2552700" algn="l"/>
              </a:tabLst>
            </a:pPr>
            <a:r>
              <a:rPr spc="0" dirty="0" smtClean="0">
                <a:latin typeface="PMingLiU"/>
                <a:cs typeface="PMingLiU"/>
              </a:rPr>
              <a:t>	</a:t>
            </a:r>
            <a:r>
              <a:rPr spc="0" dirty="0" smtClean="0">
                <a:latin typeface="Verdana"/>
                <a:cs typeface="Verdana"/>
              </a:rPr>
              <a:t>Non</a:t>
            </a:r>
            <a:r>
              <a:rPr lang="it-IT" dirty="0">
                <a:latin typeface="Verdana"/>
                <a:cs typeface="Verdana"/>
              </a:rPr>
              <a:t> </a:t>
            </a:r>
            <a:r>
              <a:rPr lang="it-IT" spc="0" dirty="0" smtClean="0">
                <a:latin typeface="Verdana"/>
                <a:cs typeface="Verdana"/>
              </a:rPr>
              <a:t>esistono</a:t>
            </a:r>
            <a:r>
              <a:rPr lang="it-IT" dirty="0" smtClean="0">
                <a:latin typeface="Verdana"/>
                <a:cs typeface="Verdana"/>
              </a:rPr>
              <a:t> </a:t>
            </a:r>
            <a:r>
              <a:rPr spc="0" dirty="0" err="1" smtClean="0">
                <a:latin typeface="Verdana"/>
                <a:cs typeface="Verdana"/>
              </a:rPr>
              <a:t>competenze</a:t>
            </a:r>
            <a:r>
              <a:rPr spc="0" dirty="0" smtClean="0">
                <a:latin typeface="Verdana"/>
                <a:cs typeface="Verdana"/>
              </a:rPr>
              <a:t> cognitive</a:t>
            </a:r>
            <a:r>
              <a:rPr lang="it-IT" spc="0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o </a:t>
            </a:r>
            <a:r>
              <a:rPr spc="-219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professionali </a:t>
            </a:r>
            <a:r>
              <a:rPr spc="-225" dirty="0" smtClean="0">
                <a:latin typeface="Verdana"/>
                <a:cs typeface="Verdana"/>
              </a:rPr>
              <a:t> </a:t>
            </a:r>
            <a:r>
              <a:rPr spc="4" dirty="0" smtClean="0">
                <a:latin typeface="Verdana"/>
                <a:cs typeface="Verdana"/>
              </a:rPr>
              <a:t>i</a:t>
            </a:r>
            <a:r>
              <a:rPr spc="0" dirty="0" smtClean="0">
                <a:latin typeface="Verdana"/>
                <a:cs typeface="Verdana"/>
              </a:rPr>
              <a:t>n</a:t>
            </a:r>
            <a:r>
              <a:rPr spc="622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senso stretto,	</a:t>
            </a:r>
            <a:r>
              <a:rPr lang="it-IT" spc="0" dirty="0" smtClean="0">
                <a:latin typeface="Verdana"/>
                <a:cs typeface="Verdana"/>
              </a:rPr>
              <a:t> </a:t>
            </a:r>
            <a:r>
              <a:rPr spc="0" dirty="0" err="1" smtClean="0">
                <a:latin typeface="Verdana"/>
                <a:cs typeface="Verdana"/>
              </a:rPr>
              <a:t>disgiunte</a:t>
            </a:r>
            <a:r>
              <a:rPr lang="it-IT" dirty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da  </a:t>
            </a:r>
            <a:r>
              <a:rPr spc="4" dirty="0" smtClean="0">
                <a:latin typeface="Verdana"/>
                <a:cs typeface="Verdana"/>
              </a:rPr>
              <a:t>c</a:t>
            </a:r>
            <a:r>
              <a:rPr spc="0" dirty="0" smtClean="0">
                <a:latin typeface="Verdana"/>
                <a:cs typeface="Verdana"/>
              </a:rPr>
              <a:t>ompetenze di	tipo     </a:t>
            </a:r>
            <a:r>
              <a:rPr spc="-350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personale,    </a:t>
            </a:r>
            <a:r>
              <a:rPr spc="477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sociale, relazionale,</a:t>
            </a:r>
            <a:r>
              <a:rPr spc="19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disposizionale.</a:t>
            </a:r>
            <a:endParaRPr dirty="0">
              <a:latin typeface="Verdana"/>
              <a:cs typeface="Verdana"/>
            </a:endParaRPr>
          </a:p>
          <a:p>
            <a:pPr marL="1043934" marR="2702210" indent="-342900" algn="just">
              <a:lnSpc>
                <a:spcPts val="2590"/>
              </a:lnSpc>
              <a:spcBef>
                <a:spcPts val="1897"/>
              </a:spcBef>
              <a:buFont typeface="Wingdings" panose="05000000000000000000" pitchFamily="2" charset="2"/>
              <a:buChar char="Ø"/>
              <a:tabLst>
                <a:tab pos="1092200" algn="l"/>
                <a:tab pos="1625600" algn="l"/>
                <a:tab pos="2463800" algn="l"/>
                <a:tab pos="2832100" algn="l"/>
              </a:tabLst>
            </a:pPr>
            <a:r>
              <a:rPr spc="0" dirty="0" smtClean="0">
                <a:latin typeface="PMingLiU"/>
                <a:cs typeface="PMingLiU"/>
              </a:rPr>
              <a:t>	</a:t>
            </a:r>
            <a:r>
              <a:rPr spc="0" dirty="0" smtClean="0">
                <a:latin typeface="Verdana"/>
                <a:cs typeface="Verdana"/>
              </a:rPr>
              <a:t>Le</a:t>
            </a:r>
            <a:r>
              <a:rPr spc="59" dirty="0" smtClean="0">
                <a:latin typeface="Verdana"/>
                <a:cs typeface="Verdana"/>
              </a:rPr>
              <a:t> </a:t>
            </a:r>
            <a:r>
              <a:rPr spc="4" dirty="0" smtClean="0">
                <a:latin typeface="Verdana"/>
                <a:cs typeface="Verdana"/>
              </a:rPr>
              <a:t>con</a:t>
            </a:r>
            <a:r>
              <a:rPr spc="0" dirty="0" smtClean="0">
                <a:latin typeface="Verdana"/>
                <a:cs typeface="Verdana"/>
              </a:rPr>
              <a:t>o</a:t>
            </a:r>
            <a:r>
              <a:rPr spc="4" dirty="0" smtClean="0">
                <a:latin typeface="Verdana"/>
                <a:cs typeface="Verdana"/>
              </a:rPr>
              <a:t>s</a:t>
            </a:r>
            <a:r>
              <a:rPr spc="0" dirty="0" smtClean="0">
                <a:latin typeface="Verdana"/>
                <a:cs typeface="Verdana"/>
              </a:rPr>
              <a:t>cen</a:t>
            </a:r>
            <a:r>
              <a:rPr spc="4" dirty="0" smtClean="0">
                <a:latin typeface="Verdana"/>
                <a:cs typeface="Verdana"/>
              </a:rPr>
              <a:t>z</a:t>
            </a:r>
            <a:r>
              <a:rPr spc="0" dirty="0" smtClean="0">
                <a:latin typeface="Verdana"/>
                <a:cs typeface="Verdana"/>
              </a:rPr>
              <a:t>e</a:t>
            </a:r>
            <a:r>
              <a:rPr spc="64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e</a:t>
            </a:r>
            <a:r>
              <a:rPr spc="64" dirty="0" smtClean="0">
                <a:latin typeface="Verdana"/>
                <a:cs typeface="Verdana"/>
              </a:rPr>
              <a:t> </a:t>
            </a:r>
            <a:r>
              <a:rPr spc="4" dirty="0" smtClean="0">
                <a:latin typeface="Verdana"/>
                <a:cs typeface="Verdana"/>
              </a:rPr>
              <a:t>l</a:t>
            </a:r>
            <a:r>
              <a:rPr spc="0" dirty="0" smtClean="0">
                <a:latin typeface="Verdana"/>
                <a:cs typeface="Verdana"/>
              </a:rPr>
              <a:t>e</a:t>
            </a:r>
            <a:r>
              <a:rPr spc="64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a</a:t>
            </a:r>
            <a:r>
              <a:rPr spc="4" dirty="0" smtClean="0">
                <a:latin typeface="Verdana"/>
                <a:cs typeface="Verdana"/>
              </a:rPr>
              <a:t>bi</a:t>
            </a:r>
            <a:r>
              <a:rPr spc="0" dirty="0" smtClean="0">
                <a:latin typeface="Verdana"/>
                <a:cs typeface="Verdana"/>
              </a:rPr>
              <a:t>lità</a:t>
            </a:r>
            <a:r>
              <a:rPr spc="64" dirty="0" smtClean="0">
                <a:latin typeface="Verdana"/>
                <a:cs typeface="Verdana"/>
              </a:rPr>
              <a:t> </a:t>
            </a:r>
            <a:r>
              <a:rPr spc="4" dirty="0" smtClean="0">
                <a:latin typeface="Verdana"/>
                <a:cs typeface="Verdana"/>
              </a:rPr>
              <a:t>c</a:t>
            </a:r>
            <a:r>
              <a:rPr spc="0" dirty="0" smtClean="0">
                <a:latin typeface="Verdana"/>
                <a:cs typeface="Verdana"/>
              </a:rPr>
              <a:t>he</a:t>
            </a:r>
            <a:r>
              <a:rPr spc="75" dirty="0" smtClean="0">
                <a:latin typeface="Verdana"/>
                <a:cs typeface="Verdana"/>
              </a:rPr>
              <a:t> </a:t>
            </a:r>
            <a:r>
              <a:rPr spc="4" dirty="0" smtClean="0">
                <a:latin typeface="Verdana"/>
                <a:cs typeface="Verdana"/>
              </a:rPr>
              <a:t>u</a:t>
            </a:r>
            <a:r>
              <a:rPr spc="0" dirty="0" smtClean="0">
                <a:latin typeface="Verdana"/>
                <a:cs typeface="Verdana"/>
              </a:rPr>
              <a:t>na </a:t>
            </a:r>
            <a:r>
              <a:rPr spc="4" dirty="0" smtClean="0">
                <a:latin typeface="Verdana"/>
                <a:cs typeface="Verdana"/>
              </a:rPr>
              <a:t>person</a:t>
            </a:r>
            <a:r>
              <a:rPr spc="0" dirty="0" smtClean="0">
                <a:latin typeface="Verdana"/>
                <a:cs typeface="Verdana"/>
              </a:rPr>
              <a:t>a	</a:t>
            </a:r>
            <a:r>
              <a:rPr spc="4" dirty="0" smtClean="0">
                <a:latin typeface="Verdana"/>
                <a:cs typeface="Verdana"/>
              </a:rPr>
              <a:t>consegu</a:t>
            </a:r>
            <a:r>
              <a:rPr spc="0" dirty="0" smtClean="0">
                <a:latin typeface="Verdana"/>
                <a:cs typeface="Verdana"/>
              </a:rPr>
              <a:t>e </a:t>
            </a:r>
            <a:r>
              <a:rPr spc="289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c</a:t>
            </a:r>
            <a:r>
              <a:rPr spc="4" dirty="0" smtClean="0">
                <a:latin typeface="Verdana"/>
                <a:cs typeface="Verdana"/>
              </a:rPr>
              <a:t>ontribuiscono</a:t>
            </a:r>
            <a:r>
              <a:rPr spc="0" dirty="0" smtClean="0">
                <a:latin typeface="Verdana"/>
                <a:cs typeface="Verdana"/>
              </a:rPr>
              <a:t> a</a:t>
            </a:r>
            <a:r>
              <a:rPr spc="159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costruire</a:t>
            </a:r>
            <a:r>
              <a:rPr spc="159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le</a:t>
            </a:r>
            <a:r>
              <a:rPr spc="164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competenze</a:t>
            </a:r>
            <a:r>
              <a:rPr spc="169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che</a:t>
            </a:r>
            <a:r>
              <a:rPr spc="169" dirty="0" smtClean="0">
                <a:latin typeface="Verdana"/>
                <a:cs typeface="Verdana"/>
              </a:rPr>
              <a:t> </a:t>
            </a:r>
            <a:r>
              <a:rPr spc="4" dirty="0" smtClean="0">
                <a:latin typeface="Verdana"/>
                <a:cs typeface="Verdana"/>
              </a:rPr>
              <a:t>n</a:t>
            </a:r>
            <a:r>
              <a:rPr spc="0" dirty="0" smtClean="0">
                <a:latin typeface="Verdana"/>
                <a:cs typeface="Verdana"/>
              </a:rPr>
              <a:t>on </a:t>
            </a:r>
            <a:r>
              <a:rPr spc="4" dirty="0" smtClean="0">
                <a:latin typeface="Verdana"/>
                <a:cs typeface="Verdana"/>
              </a:rPr>
              <a:t>n</a:t>
            </a:r>
            <a:r>
              <a:rPr spc="0" dirty="0" smtClean="0">
                <a:latin typeface="Verdana"/>
                <a:cs typeface="Verdana"/>
              </a:rPr>
              <a:t>e</a:t>
            </a:r>
            <a:r>
              <a:rPr lang="it-IT" spc="0" dirty="0" smtClean="0">
                <a:latin typeface="Verdana"/>
                <a:cs typeface="Verdana"/>
              </a:rPr>
              <a:t> </a:t>
            </a:r>
            <a:r>
              <a:rPr spc="4" dirty="0" err="1" smtClean="0">
                <a:latin typeface="Verdana"/>
                <a:cs typeface="Verdana"/>
              </a:rPr>
              <a:t>costituiscon</a:t>
            </a:r>
            <a:r>
              <a:rPr spc="0" dirty="0" err="1" smtClean="0">
                <a:latin typeface="Verdana"/>
                <a:cs typeface="Verdana"/>
              </a:rPr>
              <a:t>o</a:t>
            </a:r>
            <a:r>
              <a:rPr spc="4" dirty="0" smtClean="0">
                <a:latin typeface="Verdana"/>
                <a:cs typeface="Verdana"/>
              </a:rPr>
              <a:t> l</a:t>
            </a:r>
            <a:r>
              <a:rPr spc="0" dirty="0" smtClean="0">
                <a:latin typeface="Verdana"/>
                <a:cs typeface="Verdana"/>
              </a:rPr>
              <a:t>a</a:t>
            </a:r>
            <a:r>
              <a:rPr spc="4" dirty="0" smtClean="0">
                <a:latin typeface="Verdana"/>
                <a:cs typeface="Verdana"/>
              </a:rPr>
              <a:t> somma</a:t>
            </a:r>
            <a:r>
              <a:rPr spc="0" dirty="0" smtClean="0">
                <a:latin typeface="Verdana"/>
                <a:cs typeface="Verdana"/>
              </a:rPr>
              <a:t>, ma </a:t>
            </a:r>
            <a:r>
              <a:rPr spc="4" dirty="0" smtClean="0">
                <a:latin typeface="Verdana"/>
                <a:cs typeface="Verdana"/>
              </a:rPr>
              <a:t>implican</a:t>
            </a:r>
            <a:r>
              <a:rPr spc="0" dirty="0" smtClean="0">
                <a:latin typeface="Verdana"/>
                <a:cs typeface="Verdana"/>
              </a:rPr>
              <a:t>o		</a:t>
            </a:r>
            <a:r>
              <a:rPr spc="4" dirty="0" smtClean="0">
                <a:latin typeface="Verdana"/>
                <a:cs typeface="Verdana"/>
              </a:rPr>
              <a:t>u</a:t>
            </a:r>
            <a:r>
              <a:rPr spc="0" dirty="0" smtClean="0">
                <a:latin typeface="Verdana"/>
                <a:cs typeface="Verdana"/>
              </a:rPr>
              <a:t>n  </a:t>
            </a:r>
            <a:r>
              <a:rPr spc="477" dirty="0" smtClean="0">
                <a:latin typeface="Verdana"/>
                <a:cs typeface="Verdana"/>
              </a:rPr>
              <a:t> </a:t>
            </a:r>
            <a:r>
              <a:rPr spc="0" dirty="0" err="1" smtClean="0">
                <a:latin typeface="Verdana"/>
                <a:cs typeface="Verdana"/>
              </a:rPr>
              <a:t>v</a:t>
            </a:r>
            <a:r>
              <a:rPr spc="4" dirty="0" err="1" smtClean="0">
                <a:latin typeface="Verdana"/>
                <a:cs typeface="Verdana"/>
              </a:rPr>
              <a:t>alor</a:t>
            </a:r>
            <a:r>
              <a:rPr spc="0" dirty="0" err="1" smtClean="0">
                <a:latin typeface="Verdana"/>
                <a:cs typeface="Verdana"/>
              </a:rPr>
              <a:t>e</a:t>
            </a:r>
            <a:r>
              <a:rPr spc="0" dirty="0" smtClean="0">
                <a:latin typeface="Verdana"/>
                <a:cs typeface="Verdana"/>
              </a:rPr>
              <a:t>  </a:t>
            </a:r>
            <a:r>
              <a:rPr spc="477" dirty="0" smtClean="0">
                <a:latin typeface="Verdana"/>
                <a:cs typeface="Verdana"/>
              </a:rPr>
              <a:t> </a:t>
            </a:r>
            <a:r>
              <a:rPr spc="0" dirty="0" err="1" smtClean="0">
                <a:latin typeface="Verdana"/>
                <a:cs typeface="Verdana"/>
              </a:rPr>
              <a:t>a</a:t>
            </a:r>
            <a:r>
              <a:rPr spc="4" dirty="0" err="1" smtClean="0">
                <a:latin typeface="Verdana"/>
                <a:cs typeface="Verdana"/>
              </a:rPr>
              <a:t>ggiunto</a:t>
            </a:r>
            <a:r>
              <a:rPr lang="it-IT" spc="4" dirty="0" smtClean="0">
                <a:latin typeface="Verdana"/>
                <a:cs typeface="Verdana"/>
              </a:rPr>
              <a:t>: </a:t>
            </a:r>
            <a:r>
              <a:rPr lang="it-IT" spc="4" dirty="0" err="1" smtClean="0">
                <a:latin typeface="Verdana"/>
                <a:cs typeface="Verdana"/>
              </a:rPr>
              <a:t>il</a:t>
            </a:r>
            <a:r>
              <a:rPr spc="34" dirty="0" smtClean="0">
                <a:latin typeface="Verdana"/>
                <a:cs typeface="Verdana"/>
              </a:rPr>
              <a:t> </a:t>
            </a:r>
            <a:r>
              <a:rPr b="1" spc="0" dirty="0" smtClean="0">
                <a:latin typeface="Verdana"/>
                <a:cs typeface="Verdana"/>
              </a:rPr>
              <a:t>“sapere agito”</a:t>
            </a:r>
            <a:endParaRPr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85467" y="2784347"/>
            <a:ext cx="1621535" cy="214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3"/>
              </a:spcBef>
            </a:pPr>
            <a:endParaRPr sz="650"/>
          </a:p>
          <a:p>
            <a:pPr marL="3422905" marR="800002" indent="-2409451">
              <a:lnSpc>
                <a:spcPct val="100041"/>
              </a:lnSpc>
              <a:spcBef>
                <a:spcPts val="1000"/>
              </a:spcBef>
            </a:pPr>
            <a:r>
              <a:rPr sz="2800" b="1" spc="0" dirty="0" smtClean="0">
                <a:latin typeface="Arial"/>
                <a:cs typeface="Arial"/>
              </a:rPr>
              <a:t>VALUTAZIONE DELLE UDA E DEI COMPITI SIGNIFICATIVI</a:t>
            </a:r>
            <a:endParaRPr sz="2800">
              <a:latin typeface="Arial"/>
              <a:cs typeface="Arial"/>
            </a:endParaRPr>
          </a:p>
          <a:p>
            <a:pPr marL="548633" marR="1960771" algn="just">
              <a:lnSpc>
                <a:spcPts val="1914"/>
              </a:lnSpc>
              <a:spcBef>
                <a:spcPts val="95"/>
              </a:spcBef>
            </a:pPr>
            <a:r>
              <a:rPr sz="3000" spc="0" baseline="1449" dirty="0" smtClean="0">
                <a:latin typeface="Arial"/>
                <a:cs typeface="Arial"/>
              </a:rPr>
              <a:t>La</a:t>
            </a:r>
            <a:r>
              <a:rPr sz="3000" spc="286" baseline="1449" dirty="0" smtClean="0">
                <a:latin typeface="Arial"/>
                <a:cs typeface="Arial"/>
              </a:rPr>
              <a:t> </a:t>
            </a:r>
            <a:r>
              <a:rPr sz="3000" spc="0" baseline="1449" dirty="0" smtClean="0">
                <a:latin typeface="Arial"/>
                <a:cs typeface="Arial"/>
              </a:rPr>
              <a:t>valutazione</a:t>
            </a:r>
            <a:r>
              <a:rPr sz="3000" spc="207" baseline="1449" dirty="0" smtClean="0">
                <a:latin typeface="Arial"/>
                <a:cs typeface="Arial"/>
              </a:rPr>
              <a:t> </a:t>
            </a:r>
            <a:r>
              <a:rPr sz="3000" spc="0" baseline="1449" dirty="0" smtClean="0">
                <a:latin typeface="Arial"/>
                <a:cs typeface="Arial"/>
              </a:rPr>
              <a:t>delle</a:t>
            </a:r>
            <a:r>
              <a:rPr sz="3000" spc="266" baseline="1449" dirty="0" smtClean="0">
                <a:latin typeface="Arial"/>
                <a:cs typeface="Arial"/>
              </a:rPr>
              <a:t> </a:t>
            </a:r>
            <a:r>
              <a:rPr sz="3000" spc="0" baseline="1449" dirty="0" smtClean="0">
                <a:latin typeface="Arial"/>
                <a:cs typeface="Arial"/>
              </a:rPr>
              <a:t>abilità</a:t>
            </a:r>
            <a:r>
              <a:rPr sz="3000" spc="251" baseline="1449" dirty="0" smtClean="0">
                <a:latin typeface="Arial"/>
                <a:cs typeface="Arial"/>
              </a:rPr>
              <a:t> </a:t>
            </a:r>
            <a:r>
              <a:rPr sz="3000" spc="0" baseline="1449" dirty="0" smtClean="0">
                <a:latin typeface="Arial"/>
                <a:cs typeface="Arial"/>
              </a:rPr>
              <a:t>e</a:t>
            </a:r>
            <a:r>
              <a:rPr sz="3000" spc="297" baseline="1449" dirty="0" smtClean="0">
                <a:latin typeface="Arial"/>
                <a:cs typeface="Arial"/>
              </a:rPr>
              <a:t> </a:t>
            </a:r>
            <a:r>
              <a:rPr sz="3000" spc="0" baseline="1449" dirty="0" smtClean="0">
                <a:latin typeface="Arial"/>
                <a:cs typeface="Arial"/>
              </a:rPr>
              <a:t>delle</a:t>
            </a:r>
            <a:r>
              <a:rPr sz="3000" spc="266" baseline="1449" dirty="0" smtClean="0">
                <a:latin typeface="Arial"/>
                <a:cs typeface="Arial"/>
              </a:rPr>
              <a:t> </a:t>
            </a:r>
            <a:r>
              <a:rPr sz="3000" spc="0" baseline="1449" dirty="0" smtClean="0">
                <a:latin typeface="Arial"/>
                <a:cs typeface="Arial"/>
              </a:rPr>
              <a:t>conoscenze</a:t>
            </a:r>
            <a:r>
              <a:rPr sz="3000" spc="202" baseline="1449" dirty="0" smtClean="0">
                <a:latin typeface="Arial"/>
                <a:cs typeface="Arial"/>
              </a:rPr>
              <a:t> </a:t>
            </a:r>
            <a:r>
              <a:rPr sz="3000" spc="4" baseline="1449" dirty="0" smtClean="0">
                <a:latin typeface="Arial"/>
                <a:cs typeface="Arial"/>
              </a:rPr>
              <a:t>s</a:t>
            </a:r>
            <a:r>
              <a:rPr sz="3000" spc="0" baseline="1449" dirty="0" smtClean="0">
                <a:latin typeface="Arial"/>
                <a:cs typeface="Arial"/>
              </a:rPr>
              <a:t>i</a:t>
            </a:r>
            <a:r>
              <a:rPr sz="3000" spc="294" baseline="1449" dirty="0" smtClean="0">
                <a:latin typeface="Arial"/>
                <a:cs typeface="Arial"/>
              </a:rPr>
              <a:t> </a:t>
            </a:r>
            <a:r>
              <a:rPr sz="3000" spc="0" baseline="1449" dirty="0" smtClean="0">
                <a:latin typeface="Arial"/>
                <a:cs typeface="Arial"/>
              </a:rPr>
              <a:t>avvale</a:t>
            </a:r>
            <a:endParaRPr sz="2000">
              <a:latin typeface="Arial"/>
              <a:cs typeface="Arial"/>
            </a:endParaRPr>
          </a:p>
          <a:p>
            <a:pPr marL="548633" marR="2179119" algn="just">
              <a:lnSpc>
                <a:spcPts val="2160"/>
              </a:lnSpc>
              <a:spcBef>
                <a:spcPts val="12"/>
              </a:spcBef>
            </a:pPr>
            <a:r>
              <a:rPr sz="2000" spc="0" dirty="0" smtClean="0">
                <a:latin typeface="Arial"/>
                <a:cs typeface="Arial"/>
              </a:rPr>
              <a:t>dei</a:t>
            </a:r>
            <a:r>
              <a:rPr sz="2000" spc="-1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sistemi</a:t>
            </a:r>
            <a:r>
              <a:rPr sz="2000" spc="-62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radizionali,</a:t>
            </a:r>
            <a:r>
              <a:rPr sz="2000" spc="-8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usati</a:t>
            </a:r>
            <a:r>
              <a:rPr sz="2000" spc="-4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modo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flessibile</a:t>
            </a:r>
            <a:r>
              <a:rPr sz="2000" spc="-6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rigoroso</a:t>
            </a:r>
            <a:endParaRPr sz="2000">
              <a:latin typeface="Arial"/>
              <a:cs typeface="Arial"/>
            </a:endParaRPr>
          </a:p>
          <a:p>
            <a:pPr marL="548633" marR="1952941" algn="just">
              <a:lnSpc>
                <a:spcPts val="2160"/>
              </a:lnSpc>
              <a:spcBef>
                <a:spcPts val="3128"/>
              </a:spcBef>
            </a:pPr>
            <a:r>
              <a:rPr sz="2000" spc="0" dirty="0" smtClean="0">
                <a:latin typeface="Arial"/>
                <a:cs typeface="Arial"/>
              </a:rPr>
              <a:t>La</a:t>
            </a:r>
            <a:r>
              <a:rPr sz="2000" spc="8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valutazione</a:t>
            </a:r>
            <a:r>
              <a:rPr sz="2000" spc="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delle</a:t>
            </a:r>
            <a:r>
              <a:rPr sz="2000" spc="6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competenze in</a:t>
            </a:r>
            <a:r>
              <a:rPr sz="2000" spc="98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enso</a:t>
            </a:r>
            <a:r>
              <a:rPr sz="2000" spc="55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tretto</a:t>
            </a:r>
            <a:r>
              <a:rPr sz="2000" spc="8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si</a:t>
            </a:r>
            <a:r>
              <a:rPr sz="2000" spc="9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può effettuare</a:t>
            </a:r>
            <a:r>
              <a:rPr sz="2000" spc="16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solo</a:t>
            </a:r>
            <a:r>
              <a:rPr sz="2000" spc="21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mettendo</a:t>
            </a:r>
            <a:r>
              <a:rPr sz="2000" spc="16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</a:t>
            </a:r>
            <a:r>
              <a:rPr sz="2000" spc="2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«azione»</a:t>
            </a:r>
            <a:r>
              <a:rPr sz="2000" spc="16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l’allievo</a:t>
            </a:r>
            <a:r>
              <a:rPr sz="2000" spc="18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22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fronte</a:t>
            </a:r>
            <a:r>
              <a:rPr sz="2000" spc="19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ad un</a:t>
            </a:r>
            <a:r>
              <a:rPr sz="2000" spc="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compito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ignificativo</a:t>
            </a:r>
            <a:r>
              <a:rPr sz="2000" spc="-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nel</a:t>
            </a:r>
            <a:r>
              <a:rPr sz="2000" spc="3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quale</a:t>
            </a:r>
            <a:r>
              <a:rPr sz="2000" spc="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egli</a:t>
            </a:r>
            <a:r>
              <a:rPr sz="2000" spc="1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mobiliti</a:t>
            </a:r>
            <a:r>
              <a:rPr sz="2000" spc="-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conoscenze, abilità</a:t>
            </a:r>
            <a:r>
              <a:rPr sz="2000" spc="15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203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apacità</a:t>
            </a:r>
            <a:r>
              <a:rPr sz="2000" spc="1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personali</a:t>
            </a:r>
            <a:r>
              <a:rPr sz="2000" spc="13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20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all’occorrenza</a:t>
            </a:r>
            <a:r>
              <a:rPr sz="2000" spc="9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ne</a:t>
            </a:r>
            <a:r>
              <a:rPr sz="2000" spc="192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ostruisca di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nuove</a:t>
            </a:r>
            <a:r>
              <a:rPr sz="2000" spc="-5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per</a:t>
            </a:r>
            <a:r>
              <a:rPr sz="2000" spc="-2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far</a:t>
            </a:r>
            <a:r>
              <a:rPr sz="2000" spc="-38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ronte</a:t>
            </a:r>
            <a:r>
              <a:rPr sz="2000" spc="-6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ai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problemi</a:t>
            </a:r>
            <a:endParaRPr sz="2000">
              <a:latin typeface="Arial"/>
              <a:cs typeface="Arial"/>
            </a:endParaRPr>
          </a:p>
          <a:p>
            <a:pPr marL="548633" marR="1954082" indent="0" algn="just">
              <a:lnSpc>
                <a:spcPts val="2160"/>
              </a:lnSpc>
              <a:spcBef>
                <a:spcPts val="3119"/>
              </a:spcBef>
              <a:tabLst>
                <a:tab pos="1739900" algn="l"/>
                <a:tab pos="1905000" algn="l"/>
              </a:tabLst>
            </a:pPr>
            <a:r>
              <a:rPr sz="2000" spc="0" dirty="0" smtClean="0">
                <a:latin typeface="Arial"/>
                <a:cs typeface="Arial"/>
              </a:rPr>
              <a:t>Vengono	</a:t>
            </a:r>
            <a:r>
              <a:rPr sz="2000" spc="4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alutati, </a:t>
            </a:r>
            <a:r>
              <a:rPr sz="2000" spc="29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oltre </a:t>
            </a:r>
            <a:r>
              <a:rPr sz="2000" spc="27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alle </a:t>
            </a:r>
            <a:r>
              <a:rPr sz="2000" spc="28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cono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cenze </a:t>
            </a:r>
            <a:r>
              <a:rPr sz="2000" spc="21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29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alle </a:t>
            </a:r>
            <a:r>
              <a:rPr sz="2000" spc="28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abilità conseguite	e/o</a:t>
            </a:r>
            <a:r>
              <a:rPr sz="2000" spc="-3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potenziate:</a:t>
            </a:r>
            <a:endParaRPr sz="2000">
              <a:latin typeface="Arial"/>
              <a:cs typeface="Arial"/>
            </a:endParaRPr>
          </a:p>
          <a:p>
            <a:pPr marL="891520" marR="1954235" indent="-342886" algn="just">
              <a:lnSpc>
                <a:spcPts val="2160"/>
              </a:lnSpc>
              <a:spcBef>
                <a:spcPts val="480"/>
              </a:spcBef>
              <a:tabLst>
                <a:tab pos="889000" algn="l"/>
                <a:tab pos="2095500" algn="l"/>
              </a:tabLst>
            </a:pPr>
            <a:r>
              <a:rPr sz="2000" spc="0" dirty="0" smtClean="0">
                <a:latin typeface="Arial"/>
                <a:cs typeface="Arial"/>
              </a:rPr>
              <a:t>•	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l  </a:t>
            </a:r>
            <a:r>
              <a:rPr sz="2000" spc="5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</a:t>
            </a:r>
            <a:r>
              <a:rPr sz="2000" spc="-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cesso </a:t>
            </a:r>
            <a:r>
              <a:rPr sz="2000" spc="52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(come  </a:t>
            </a:r>
            <a:r>
              <a:rPr sz="2000" spc="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lavora, </a:t>
            </a:r>
            <a:r>
              <a:rPr sz="2000" spc="54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</a:t>
            </a:r>
            <a:r>
              <a:rPr sz="2000" spc="-9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e  </a:t>
            </a:r>
            <a:r>
              <a:rPr sz="2000" spc="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si  </a:t>
            </a:r>
            <a:r>
              <a:rPr sz="2000" spc="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relaziona, </a:t>
            </a:r>
            <a:r>
              <a:rPr sz="2000" spc="5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la diligenza,	la</a:t>
            </a:r>
            <a:r>
              <a:rPr sz="2000" spc="54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puntualità,</a:t>
            </a:r>
            <a:r>
              <a:rPr sz="2000" spc="46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la</a:t>
            </a:r>
            <a:r>
              <a:rPr sz="2000" spc="543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apacità</a:t>
            </a:r>
            <a:r>
              <a:rPr sz="2000" spc="47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548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ar</a:t>
            </a:r>
            <a:r>
              <a:rPr sz="2000" spc="53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fronte</a:t>
            </a:r>
            <a:r>
              <a:rPr sz="2000" spc="50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alle crisi,</a:t>
            </a:r>
            <a:r>
              <a:rPr sz="2000" spc="-4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ecc.)</a:t>
            </a:r>
            <a:r>
              <a:rPr sz="2000" spc="-5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mediante</a:t>
            </a:r>
            <a:r>
              <a:rPr sz="2000" spc="-8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osservazione</a:t>
            </a:r>
            <a:endParaRPr sz="2000">
              <a:latin typeface="Arial"/>
              <a:cs typeface="Arial"/>
            </a:endParaRPr>
          </a:p>
          <a:p>
            <a:pPr marL="891520" marR="1955250" indent="-342886" algn="just">
              <a:lnSpc>
                <a:spcPts val="2160"/>
              </a:lnSpc>
              <a:spcBef>
                <a:spcPts val="480"/>
              </a:spcBef>
              <a:tabLst>
                <a:tab pos="889000" algn="l"/>
              </a:tabLst>
            </a:pPr>
            <a:r>
              <a:rPr sz="2000" spc="0" dirty="0" smtClean="0">
                <a:latin typeface="Arial"/>
                <a:cs typeface="Arial"/>
              </a:rPr>
              <a:t>•	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l </a:t>
            </a:r>
            <a:r>
              <a:rPr sz="2000" spc="3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prodotto </a:t>
            </a:r>
            <a:r>
              <a:rPr sz="2000" spc="2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(mediante </a:t>
            </a:r>
            <a:r>
              <a:rPr sz="2000" spc="2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la </a:t>
            </a:r>
            <a:r>
              <a:rPr sz="2000" spc="30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valutazione </a:t>
            </a:r>
            <a:r>
              <a:rPr sz="2000" spc="22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degli </a:t>
            </a:r>
            <a:r>
              <a:rPr sz="2000" spc="29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elementi importanti</a:t>
            </a:r>
            <a:r>
              <a:rPr sz="2000" spc="-8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propri</a:t>
            </a:r>
            <a:r>
              <a:rPr sz="2000" spc="-5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del</a:t>
            </a:r>
            <a:r>
              <a:rPr sz="2000" spc="-2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prodotto)</a:t>
            </a:r>
            <a:endParaRPr sz="2000">
              <a:latin typeface="Arial"/>
              <a:cs typeface="Arial"/>
            </a:endParaRPr>
          </a:p>
          <a:p>
            <a:pPr marL="891520" marR="1954514" indent="-342886" algn="just">
              <a:lnSpc>
                <a:spcPts val="2160"/>
              </a:lnSpc>
              <a:spcBef>
                <a:spcPts val="480"/>
              </a:spcBef>
              <a:tabLst>
                <a:tab pos="889000" algn="l"/>
              </a:tabLst>
            </a:pPr>
            <a:r>
              <a:rPr sz="2000" spc="0" dirty="0" smtClean="0">
                <a:latin typeface="Arial"/>
                <a:cs typeface="Arial"/>
              </a:rPr>
              <a:t>•	La</a:t>
            </a:r>
            <a:r>
              <a:rPr sz="2000" spc="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riflessione</a:t>
            </a:r>
            <a:r>
              <a:rPr sz="2000" spc="-6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ricostruzione</a:t>
            </a:r>
            <a:r>
              <a:rPr sz="2000" spc="-7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mediante</a:t>
            </a:r>
            <a:r>
              <a:rPr sz="2000" spc="-6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la</a:t>
            </a:r>
            <a:r>
              <a:rPr sz="2000" spc="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rela</a:t>
            </a:r>
            <a:r>
              <a:rPr sz="2000" spc="9" dirty="0" smtClean="0">
                <a:latin typeface="Arial"/>
                <a:cs typeface="Arial"/>
              </a:rPr>
              <a:t>z</a:t>
            </a:r>
            <a:r>
              <a:rPr sz="2000" spc="0" dirty="0" smtClean="0">
                <a:latin typeface="Arial"/>
                <a:cs typeface="Arial"/>
              </a:rPr>
              <a:t>ione</a:t>
            </a:r>
            <a:r>
              <a:rPr sz="2000" spc="-56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critta e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orale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individuale</a:t>
            </a:r>
            <a:r>
              <a:rPr sz="2000" spc="-7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sul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lavoro</a:t>
            </a:r>
            <a:r>
              <a:rPr sz="2000" spc="-5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svolto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7334" y="2711195"/>
            <a:ext cx="1877568" cy="2829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2566409">
              <a:lnSpc>
                <a:spcPct val="95825"/>
              </a:lnSpc>
              <a:spcBef>
                <a:spcPts val="2397"/>
              </a:spcBef>
            </a:pPr>
            <a:r>
              <a:rPr lang="it-IT" sz="2800" b="1" spc="0" dirty="0" smtClean="0">
                <a:latin typeface="Arial"/>
                <a:cs typeface="Arial"/>
              </a:rPr>
              <a:t>Non compiti in classe/interrogazioni </a:t>
            </a:r>
            <a:r>
              <a:rPr lang="it-IT" sz="2800" b="1" spc="0" dirty="0" err="1" smtClean="0">
                <a:latin typeface="Arial"/>
                <a:cs typeface="Arial"/>
              </a:rPr>
              <a:t>ma…</a:t>
            </a:r>
            <a:r>
              <a:rPr lang="it-IT" sz="2800" b="1" spc="0" dirty="0" smtClean="0">
                <a:latin typeface="Arial"/>
                <a:cs typeface="Arial"/>
              </a:rPr>
              <a:t>..</a:t>
            </a:r>
            <a:r>
              <a:rPr sz="2800" b="1" spc="0" dirty="0" smtClean="0">
                <a:latin typeface="Arial"/>
                <a:cs typeface="Arial"/>
              </a:rPr>
              <a:t>LA </a:t>
            </a:r>
            <a:r>
              <a:rPr sz="2800" b="1" spc="0" dirty="0" smtClean="0">
                <a:latin typeface="Arial"/>
                <a:cs typeface="Arial"/>
              </a:rPr>
              <a:t>PROVA «ESPERTA»</a:t>
            </a:r>
            <a:endParaRPr sz="2800" dirty="0">
              <a:latin typeface="Arial"/>
              <a:cs typeface="Arial"/>
            </a:endParaRPr>
          </a:p>
          <a:p>
            <a:pPr marL="891533" marR="2249952" indent="-342899" algn="just">
              <a:lnSpc>
                <a:spcPct val="100041"/>
              </a:lnSpc>
              <a:spcBef>
                <a:spcPts val="1025"/>
              </a:spcBef>
              <a:tabLst>
                <a:tab pos="889000" algn="l"/>
                <a:tab pos="1993900" algn="l"/>
                <a:tab pos="2070100" algn="l"/>
              </a:tabLst>
            </a:pPr>
            <a:r>
              <a:rPr sz="2400" spc="0" dirty="0" smtClean="0">
                <a:latin typeface="Arial"/>
                <a:cs typeface="Arial"/>
              </a:rPr>
              <a:t>•	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63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osiddetta</a:t>
            </a:r>
            <a:r>
              <a:rPr sz="2000" spc="63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«prova</a:t>
            </a:r>
            <a:r>
              <a:rPr sz="2000" spc="64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esperta»</a:t>
            </a:r>
            <a:r>
              <a:rPr sz="2000" spc="64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ha</a:t>
            </a:r>
            <a:r>
              <a:rPr sz="2000" spc="64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vero</a:t>
            </a:r>
            <a:r>
              <a:rPr sz="2000" spc="64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 proprio	carattere</a:t>
            </a:r>
            <a:r>
              <a:rPr sz="2000" spc="58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58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verifica</a:t>
            </a:r>
            <a:r>
              <a:rPr sz="2000" spc="58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9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valutazione, mentre		l’UDA </a:t>
            </a:r>
            <a:r>
              <a:rPr sz="2000" spc="53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è </a:t>
            </a:r>
            <a:r>
              <a:rPr sz="2000" spc="5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un </a:t>
            </a:r>
            <a:r>
              <a:rPr sz="2000" spc="53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percorso </a:t>
            </a:r>
            <a:r>
              <a:rPr sz="2000" spc="53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 </a:t>
            </a:r>
            <a:r>
              <a:rPr sz="2000" spc="5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natura formativa</a:t>
            </a:r>
            <a:endParaRPr sz="2000" dirty="0">
              <a:latin typeface="Arial"/>
              <a:cs typeface="Arial"/>
            </a:endParaRPr>
          </a:p>
          <a:p>
            <a:pPr marL="891533" marR="2248032" indent="-342900" algn="just">
              <a:lnSpc>
                <a:spcPct val="100041"/>
              </a:lnSpc>
              <a:spcBef>
                <a:spcPts val="578"/>
              </a:spcBef>
              <a:tabLst>
                <a:tab pos="889000" algn="l"/>
                <a:tab pos="1574800" algn="l"/>
                <a:tab pos="1714500" algn="l"/>
                <a:tab pos="2298700" algn="l"/>
                <a:tab pos="2679700" algn="l"/>
              </a:tabLst>
            </a:pPr>
            <a:r>
              <a:rPr sz="2000" spc="0" dirty="0" smtClean="0">
                <a:latin typeface="Arial"/>
                <a:cs typeface="Arial"/>
              </a:rPr>
              <a:t>•	Si  </a:t>
            </a:r>
            <a:r>
              <a:rPr sz="2000" spc="45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compone  </a:t>
            </a:r>
            <a:r>
              <a:rPr sz="2000" spc="44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  </a:t>
            </a:r>
            <a:r>
              <a:rPr sz="2000" spc="45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quesiti  </a:t>
            </a:r>
            <a:r>
              <a:rPr sz="2000" spc="45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che  </a:t>
            </a:r>
            <a:r>
              <a:rPr sz="2000" spc="44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ndagano competenze	diverse:</a:t>
            </a:r>
            <a:r>
              <a:rPr sz="2000" spc="36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comunicazione</a:t>
            </a:r>
            <a:r>
              <a:rPr sz="2000" spc="36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36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so della		lingua, </a:t>
            </a:r>
            <a:r>
              <a:rPr sz="2000" spc="7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matematica </a:t>
            </a:r>
            <a:r>
              <a:rPr sz="2000" spc="8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8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scienze, </a:t>
            </a:r>
            <a:r>
              <a:rPr sz="2000" spc="8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cc., tutti	però </a:t>
            </a:r>
            <a:r>
              <a:rPr sz="2000" spc="26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funzionali </a:t>
            </a:r>
            <a:r>
              <a:rPr sz="2000" spc="27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lla </a:t>
            </a:r>
            <a:r>
              <a:rPr sz="2000" spc="26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soluzione </a:t>
            </a:r>
            <a:r>
              <a:rPr sz="2000" spc="26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 </a:t>
            </a:r>
            <a:r>
              <a:rPr sz="2000" spc="26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un problema	e</a:t>
            </a:r>
            <a:r>
              <a:rPr sz="2000" spc="459" dirty="0" smtClean="0">
                <a:latin typeface="Arial"/>
                <a:cs typeface="Arial"/>
              </a:rPr>
              <a:t> </a:t>
            </a:r>
            <a:r>
              <a:rPr sz="2000" spc="0" dirty="0" err="1" smtClean="0">
                <a:latin typeface="Arial"/>
                <a:cs typeface="Arial"/>
              </a:rPr>
              <a:t>allo</a:t>
            </a:r>
            <a:r>
              <a:rPr sz="2000" spc="459" dirty="0" smtClean="0">
                <a:latin typeface="Arial"/>
                <a:cs typeface="Arial"/>
              </a:rPr>
              <a:t> </a:t>
            </a:r>
            <a:r>
              <a:rPr sz="2000" spc="0" dirty="0" err="1" smtClean="0">
                <a:latin typeface="Arial"/>
                <a:cs typeface="Arial"/>
              </a:rPr>
              <a:t>svolgiment</a:t>
            </a:r>
            <a:r>
              <a:rPr lang="it-IT" sz="2000" spc="0" dirty="0" smtClean="0">
                <a:latin typeface="Arial"/>
                <a:cs typeface="Arial"/>
              </a:rPr>
              <a:t>o</a:t>
            </a:r>
            <a:r>
              <a:rPr sz="2000" spc="46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46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un</a:t>
            </a:r>
            <a:r>
              <a:rPr sz="2000" spc="46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compito che	 mobilitano  </a:t>
            </a:r>
            <a:r>
              <a:rPr sz="2000" spc="10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competenze  </a:t>
            </a:r>
            <a:r>
              <a:rPr sz="2000" spc="10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  </a:t>
            </a:r>
            <a:r>
              <a:rPr sz="2000" spc="10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problem solving,</a:t>
            </a:r>
            <a:r>
              <a:rPr sz="2000" spc="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presa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decisione,</a:t>
            </a:r>
            <a:r>
              <a:rPr sz="2000" spc="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creatività,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ecc.</a:t>
            </a:r>
            <a:endParaRPr sz="2000" dirty="0">
              <a:latin typeface="Arial"/>
              <a:cs typeface="Arial"/>
            </a:endParaRPr>
          </a:p>
          <a:p>
            <a:pPr marL="891533" marR="2251111" indent="-342900" algn="just">
              <a:lnSpc>
                <a:spcPct val="100041"/>
              </a:lnSpc>
              <a:spcBef>
                <a:spcPts val="578"/>
              </a:spcBef>
              <a:tabLst>
                <a:tab pos="889000" algn="l"/>
                <a:tab pos="2781300" algn="l"/>
              </a:tabLst>
            </a:pPr>
            <a:r>
              <a:rPr sz="2000" spc="0" dirty="0" smtClean="0">
                <a:latin typeface="Arial"/>
                <a:cs typeface="Arial"/>
              </a:rPr>
              <a:t>•	E’ </a:t>
            </a:r>
            <a:r>
              <a:rPr sz="2000" spc="53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mpia </a:t>
            </a:r>
            <a:r>
              <a:rPr sz="2000" spc="53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529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rticolata </a:t>
            </a:r>
            <a:r>
              <a:rPr sz="2000" spc="5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5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può </a:t>
            </a:r>
            <a:r>
              <a:rPr sz="2000" spc="5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richiedere anche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la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costruzione</a:t>
            </a:r>
            <a:r>
              <a:rPr sz="2000" spc="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manufatti</a:t>
            </a:r>
            <a:r>
              <a:rPr sz="2000" spc="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-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rodotti comunicativi	(opuscoli, </a:t>
            </a:r>
            <a:r>
              <a:rPr sz="2000" spc="40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CD, </a:t>
            </a:r>
            <a:r>
              <a:rPr sz="2000" spc="40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ecc.) </a:t>
            </a:r>
            <a:r>
              <a:rPr sz="2000" spc="40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39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può durare</a:t>
            </a:r>
            <a:r>
              <a:rPr sz="2000" spc="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anche</a:t>
            </a:r>
            <a:r>
              <a:rPr sz="2000" spc="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più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iorni.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23567" y="3015995"/>
            <a:ext cx="1597418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1727447">
              <a:lnSpc>
                <a:spcPct val="95825"/>
              </a:lnSpc>
              <a:spcBef>
                <a:spcPts val="2166"/>
              </a:spcBef>
            </a:pPr>
            <a:r>
              <a:rPr sz="3200" b="1" spc="0" dirty="0" smtClean="0">
                <a:solidFill>
                  <a:srgbClr val="99CB00"/>
                </a:solidFill>
                <a:latin typeface="Arial"/>
                <a:cs typeface="Arial"/>
              </a:rPr>
              <a:t>COMPETENZE E INSEGNAMENTO</a:t>
            </a:r>
            <a:endParaRPr sz="3200" dirty="0">
              <a:latin typeface="Arial"/>
              <a:cs typeface="Arial"/>
            </a:endParaRPr>
          </a:p>
          <a:p>
            <a:pPr marL="1043934" marR="2102771" indent="-342900" algn="just">
              <a:lnSpc>
                <a:spcPts val="2160"/>
              </a:lnSpc>
              <a:spcBef>
                <a:spcPts val="2639"/>
              </a:spcBef>
              <a:buFont typeface="Wingdings" panose="05000000000000000000" pitchFamily="2" charset="2"/>
              <a:buChar char="q"/>
              <a:tabLst>
                <a:tab pos="1460500" algn="l"/>
                <a:tab pos="1638300" algn="l"/>
                <a:tab pos="2324100" algn="l"/>
                <a:tab pos="2514600" algn="l"/>
                <a:tab pos="2971800" algn="l"/>
              </a:tabLst>
            </a:pPr>
            <a:r>
              <a:rPr sz="2000" spc="0" dirty="0" smtClean="0">
                <a:latin typeface="PMingLiU"/>
                <a:cs typeface="PMingLiU"/>
              </a:rPr>
              <a:t> </a:t>
            </a:r>
            <a:r>
              <a:rPr sz="2000" spc="0" dirty="0" smtClean="0">
                <a:latin typeface="Verdana"/>
                <a:cs typeface="Verdana"/>
              </a:rPr>
              <a:t>GLI</a:t>
            </a:r>
            <a:r>
              <a:rPr sz="2000" spc="542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ALUNNI</a:t>
            </a:r>
            <a:r>
              <a:rPr sz="2000" spc="478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ACQUISISCONO</a:t>
            </a:r>
            <a:r>
              <a:rPr sz="2000" spc="39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COMPETENZE TRAMITE	IL</a:t>
            </a:r>
            <a:r>
              <a:rPr sz="2000" spc="371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CURRICOLO</a:t>
            </a:r>
            <a:r>
              <a:rPr sz="2000" spc="25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FORMALE</a:t>
            </a:r>
            <a:r>
              <a:rPr sz="2000" spc="293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(</a:t>
            </a:r>
            <a:r>
              <a:rPr lang="it-IT" sz="2000" spc="0" dirty="0" smtClean="0">
                <a:latin typeface="Verdana"/>
                <a:cs typeface="Verdana"/>
              </a:rPr>
              <a:t>scuola</a:t>
            </a:r>
            <a:r>
              <a:rPr sz="2000" spc="0" dirty="0" smtClean="0">
                <a:latin typeface="Verdana"/>
                <a:cs typeface="Verdana"/>
              </a:rPr>
              <a:t>), IL	CURRICOLO</a:t>
            </a:r>
            <a:r>
              <a:rPr sz="2000" spc="53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NON</a:t>
            </a:r>
            <a:r>
              <a:rPr sz="2000" spc="606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FORMALE</a:t>
            </a:r>
            <a:r>
              <a:rPr sz="2000" spc="551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(informazioni ed		esperienze  </a:t>
            </a:r>
            <a:r>
              <a:rPr sz="2000" spc="15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condotte  </a:t>
            </a:r>
            <a:r>
              <a:rPr sz="2000" spc="15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in  </a:t>
            </a:r>
            <a:r>
              <a:rPr sz="2000" spc="15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altri  </a:t>
            </a:r>
            <a:r>
              <a:rPr sz="2000" spc="15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c</a:t>
            </a:r>
            <a:r>
              <a:rPr sz="2000" spc="0" dirty="0" smtClean="0">
                <a:latin typeface="Verdana"/>
                <a:cs typeface="Verdana"/>
              </a:rPr>
              <a:t>ontesti educativi:		casa, </a:t>
            </a:r>
            <a:r>
              <a:rPr sz="2000" spc="31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g</a:t>
            </a:r>
            <a:r>
              <a:rPr sz="2000" spc="0" dirty="0" smtClean="0">
                <a:latin typeface="Verdana"/>
                <a:cs typeface="Verdana"/>
              </a:rPr>
              <a:t>ruppi, </a:t>
            </a:r>
            <a:r>
              <a:rPr sz="2000" spc="312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agenzie, </a:t>
            </a:r>
            <a:r>
              <a:rPr sz="2000" spc="3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ecc.), </a:t>
            </a:r>
            <a:r>
              <a:rPr sz="2000" spc="32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IL CURRICOLO	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NFORMALE   </a:t>
            </a:r>
            <a:r>
              <a:rPr sz="2000" spc="2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(le</a:t>
            </a:r>
            <a:r>
              <a:rPr lang="it-IT" sz="2000" spc="0" dirty="0" smtClean="0">
                <a:latin typeface="Verdana"/>
                <a:cs typeface="Verdana"/>
              </a:rPr>
              <a:t> </a:t>
            </a:r>
            <a:r>
              <a:rPr sz="2000" spc="0" dirty="0" err="1" smtClean="0">
                <a:latin typeface="Verdana"/>
                <a:cs typeface="Verdana"/>
              </a:rPr>
              <a:t>esperienze</a:t>
            </a:r>
            <a:r>
              <a:rPr sz="2000" spc="0" dirty="0" smtClean="0">
                <a:latin typeface="Verdana"/>
                <a:cs typeface="Verdana"/>
              </a:rPr>
              <a:t> spontanee </a:t>
            </a:r>
            <a:r>
              <a:rPr sz="2000" spc="-4" dirty="0" smtClean="0">
                <a:latin typeface="Verdana"/>
                <a:cs typeface="Verdana"/>
              </a:rPr>
              <a:t>d</a:t>
            </a:r>
            <a:r>
              <a:rPr sz="2000" spc="0" dirty="0" smtClean="0">
                <a:latin typeface="Verdana"/>
                <a:cs typeface="Verdana"/>
              </a:rPr>
              <a:t>i</a:t>
            </a:r>
            <a:r>
              <a:rPr sz="2000" spc="-7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vita)</a:t>
            </a:r>
            <a:endParaRPr sz="2000" dirty="0">
              <a:latin typeface="Verdana"/>
              <a:cs typeface="Verdana"/>
            </a:endParaRPr>
          </a:p>
          <a:p>
            <a:pPr marL="1043934" marR="2102188" indent="-342900">
              <a:lnSpc>
                <a:spcPts val="2160"/>
              </a:lnSpc>
              <a:spcBef>
                <a:spcPts val="1800"/>
              </a:spcBef>
              <a:buFont typeface="Wingdings" panose="05000000000000000000" pitchFamily="2" charset="2"/>
              <a:buChar char="q"/>
              <a:tabLst>
                <a:tab pos="2286000" algn="l"/>
                <a:tab pos="2730500" algn="l"/>
                <a:tab pos="3467100" algn="l"/>
              </a:tabLst>
            </a:pPr>
            <a:r>
              <a:rPr sz="2000" spc="0" dirty="0" smtClean="0">
                <a:latin typeface="PMingLiU"/>
                <a:cs typeface="PMingLiU"/>
              </a:rPr>
              <a:t> </a:t>
            </a:r>
            <a:r>
              <a:rPr sz="2000" spc="0" dirty="0" smtClean="0">
                <a:latin typeface="Verdana"/>
                <a:cs typeface="Verdana"/>
              </a:rPr>
              <a:t>COMPITO</a:t>
            </a:r>
            <a:r>
              <a:rPr sz="2000" spc="507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DELLA</a:t>
            </a:r>
            <a:r>
              <a:rPr sz="2000" spc="597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SCUOLA</a:t>
            </a:r>
            <a:r>
              <a:rPr sz="2000" spc="5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E’</a:t>
            </a:r>
            <a:r>
              <a:rPr sz="2000" spc="597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SALDARE</a:t>
            </a:r>
            <a:r>
              <a:rPr sz="2000" spc="597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IL CURRICOLO	FORMA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E</a:t>
            </a:r>
            <a:r>
              <a:rPr sz="2000" spc="413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AGLI</a:t>
            </a:r>
            <a:r>
              <a:rPr sz="2000" spc="496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TRI;</a:t>
            </a:r>
            <a:r>
              <a:rPr sz="2000" spc="458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P</a:t>
            </a:r>
            <a:r>
              <a:rPr sz="2000" spc="0" dirty="0" smtClean="0">
                <a:latin typeface="Verdana"/>
                <a:cs typeface="Verdana"/>
              </a:rPr>
              <a:t>ARTIRE DALLE	CONOSCENZE   </a:t>
            </a:r>
            <a:r>
              <a:rPr sz="2000" spc="42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S</a:t>
            </a:r>
            <a:r>
              <a:rPr sz="2000" spc="0" dirty="0" smtClean="0">
                <a:latin typeface="Verdana"/>
                <a:cs typeface="Verdana"/>
              </a:rPr>
              <a:t>PONTANEE  </a:t>
            </a:r>
            <a:r>
              <a:rPr sz="2000" spc="-4" dirty="0" smtClean="0">
                <a:latin typeface="Verdana"/>
                <a:cs typeface="Verdana"/>
              </a:rPr>
              <a:t>PE</a:t>
            </a:r>
            <a:r>
              <a:rPr sz="2000" spc="0" dirty="0" smtClean="0">
                <a:latin typeface="Verdana"/>
                <a:cs typeface="Verdana"/>
              </a:rPr>
              <a:t>R ARRIVARE	ALLE   CONOSCENZE “SCIENTIFICHE”</a:t>
            </a:r>
            <a:endParaRPr sz="2000" dirty="0">
              <a:latin typeface="Verdana"/>
              <a:cs typeface="Verdana"/>
            </a:endParaRPr>
          </a:p>
          <a:p>
            <a:pPr marL="1043934" marR="2103685" indent="-342900" algn="just">
              <a:lnSpc>
                <a:spcPts val="2160"/>
              </a:lnSpc>
              <a:spcBef>
                <a:spcPts val="1800"/>
              </a:spcBef>
              <a:buFont typeface="Wingdings" panose="05000000000000000000" pitchFamily="2" charset="2"/>
              <a:buChar char="q"/>
              <a:tabLst>
                <a:tab pos="2654300" algn="l"/>
                <a:tab pos="2743200" algn="l"/>
                <a:tab pos="3429000" algn="l"/>
                <a:tab pos="3581400" algn="l"/>
              </a:tabLst>
            </a:pPr>
            <a:r>
              <a:rPr sz="2000" spc="0" dirty="0" smtClean="0">
                <a:latin typeface="PMingLiU"/>
                <a:cs typeface="PMingLiU"/>
              </a:rPr>
              <a:t>  </a:t>
            </a:r>
            <a:r>
              <a:rPr sz="2000" spc="0" dirty="0" smtClean="0">
                <a:latin typeface="Verdana"/>
                <a:cs typeface="Verdana"/>
              </a:rPr>
              <a:t>COMPITO</a:t>
            </a:r>
            <a:r>
              <a:rPr sz="2000" spc="121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PRECIPUO</a:t>
            </a:r>
            <a:r>
              <a:rPr sz="2000" spc="113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D</a:t>
            </a:r>
            <a:r>
              <a:rPr sz="2000" spc="0" dirty="0" smtClean="0">
                <a:latin typeface="Verdana"/>
                <a:cs typeface="Verdana"/>
              </a:rPr>
              <a:t>ELLA</a:t>
            </a:r>
            <a:r>
              <a:rPr sz="2000" spc="211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SCUOLA</a:t>
            </a:r>
            <a:r>
              <a:rPr sz="2000" spc="138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OGGI</a:t>
            </a:r>
            <a:r>
              <a:rPr sz="2000" spc="161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E’ ORGANIZZARE,		</a:t>
            </a:r>
            <a:r>
              <a:rPr sz="2000" spc="-4" dirty="0" smtClean="0">
                <a:latin typeface="Verdana"/>
                <a:cs typeface="Verdana"/>
              </a:rPr>
              <a:t>D</a:t>
            </a:r>
            <a:r>
              <a:rPr sz="2000" spc="0" dirty="0" smtClean="0">
                <a:latin typeface="Verdana"/>
                <a:cs typeface="Verdana"/>
              </a:rPr>
              <a:t>ARE     </a:t>
            </a:r>
            <a:r>
              <a:rPr sz="2000" spc="6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S</a:t>
            </a:r>
            <a:r>
              <a:rPr sz="2000" spc="0" dirty="0" smtClean="0">
                <a:latin typeface="Verdana"/>
                <a:cs typeface="Verdana"/>
              </a:rPr>
              <a:t>ENSO,     </a:t>
            </a:r>
            <a:r>
              <a:rPr sz="2000" spc="4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ALLE CONOSCENZE	E     </a:t>
            </a:r>
            <a:r>
              <a:rPr sz="2000" spc="37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LLE     </a:t>
            </a:r>
            <a:r>
              <a:rPr sz="2000" spc="396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ESPERIENZE ACQUISITE,		FORNIRE</a:t>
            </a:r>
            <a:r>
              <a:rPr sz="2000" spc="53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METODI</a:t>
            </a:r>
            <a:r>
              <a:rPr sz="2000" spc="557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</a:t>
            </a:r>
            <a:r>
              <a:rPr sz="2000" spc="60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CHIAVI</a:t>
            </a:r>
            <a:r>
              <a:rPr sz="2000" spc="612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DI LETTURA,	PERMETTERE   </a:t>
            </a:r>
            <a:r>
              <a:rPr sz="2000" spc="3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ESPERIENZE   </a:t>
            </a:r>
            <a:r>
              <a:rPr sz="2000" spc="17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IN CONTESTI</a:t>
            </a:r>
            <a:r>
              <a:rPr sz="2000" spc="-93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RELAZIONALI</a:t>
            </a:r>
            <a:r>
              <a:rPr sz="2000" spc="-137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SIGNIFICATIVI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09610" y="2558795"/>
            <a:ext cx="1959343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06035" y="1841002"/>
            <a:ext cx="1510257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i</a:t>
            </a:r>
            <a:r>
              <a:rPr sz="4200" spc="234" baseline="1708" dirty="0" smtClean="0">
                <a:latin typeface="Comic Sans MS"/>
                <a:cs typeface="Comic Sans MS"/>
              </a:rPr>
              <a:t> </a:t>
            </a:r>
            <a:r>
              <a:rPr sz="4200" spc="0" baseline="1708" dirty="0" smtClean="0">
                <a:latin typeface="Comic Sans MS"/>
                <a:cs typeface="Comic Sans MS"/>
              </a:rPr>
              <a:t>termini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72753" y="1841002"/>
            <a:ext cx="4480077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competenze</a:t>
            </a:r>
            <a:r>
              <a:rPr sz="4200" spc="234" baseline="1708" dirty="0" smtClean="0">
                <a:latin typeface="Comic Sans MS"/>
                <a:cs typeface="Comic Sans MS"/>
              </a:rPr>
              <a:t> </a:t>
            </a:r>
            <a:r>
              <a:rPr sz="4200" spc="0" baseline="1708" dirty="0" smtClean="0">
                <a:latin typeface="Comic Sans MS"/>
                <a:cs typeface="Comic Sans MS"/>
              </a:rPr>
              <a:t>e</a:t>
            </a:r>
            <a:r>
              <a:rPr sz="4200" spc="229" baseline="1708" dirty="0" smtClean="0">
                <a:latin typeface="Comic Sans MS"/>
                <a:cs typeface="Comic Sans MS"/>
              </a:rPr>
              <a:t> </a:t>
            </a:r>
            <a:r>
              <a:rPr sz="4200" spc="0" baseline="1708" dirty="0" smtClean="0">
                <a:latin typeface="Comic Sans MS"/>
                <a:cs typeface="Comic Sans MS"/>
              </a:rPr>
              <a:t>competenze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06035" y="2523743"/>
            <a:ext cx="387472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di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11805" y="2523743"/>
            <a:ext cx="938522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base,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67975" y="2523743"/>
            <a:ext cx="364755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in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49120" y="2523743"/>
            <a:ext cx="3704753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quanto </a:t>
            </a:r>
            <a:r>
              <a:rPr sz="4200" spc="674" baseline="1708" dirty="0" smtClean="0">
                <a:latin typeface="Comic Sans MS"/>
                <a:cs typeface="Comic Sans MS"/>
              </a:rPr>
              <a:t> </a:t>
            </a:r>
            <a:r>
              <a:rPr sz="4200" spc="0" baseline="1708" dirty="0" smtClean="0">
                <a:latin typeface="Comic Sans MS"/>
                <a:cs typeface="Comic Sans MS"/>
              </a:rPr>
              <a:t>generalmente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6035" y="3206485"/>
            <a:ext cx="1343491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lettura,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48372" y="3206485"/>
            <a:ext cx="1579314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scrittura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26570" y="3206485"/>
            <a:ext cx="273733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99637" y="3206485"/>
            <a:ext cx="1284740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calcolo.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3650" y="3206485"/>
            <a:ext cx="370445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Il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6035" y="3889226"/>
            <a:ext cx="6046102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infatti</a:t>
            </a:r>
            <a:r>
              <a:rPr sz="4200" spc="249" baseline="1708" dirty="0" smtClean="0">
                <a:latin typeface="Comic Sans MS"/>
                <a:cs typeface="Comic Sans MS"/>
              </a:rPr>
              <a:t> </a:t>
            </a:r>
            <a:r>
              <a:rPr sz="4200" spc="0" baseline="1708" dirty="0" smtClean="0">
                <a:latin typeface="Comic Sans MS"/>
                <a:cs typeface="Comic Sans MS"/>
              </a:rPr>
              <a:t>riferito</a:t>
            </a:r>
            <a:r>
              <a:rPr sz="4200" spc="244" baseline="1708" dirty="0" smtClean="0">
                <a:latin typeface="Comic Sans MS"/>
                <a:cs typeface="Comic Sans MS"/>
              </a:rPr>
              <a:t> </a:t>
            </a:r>
            <a:r>
              <a:rPr sz="4200" spc="0" baseline="1708" dirty="0" smtClean="0">
                <a:latin typeface="Comic Sans MS"/>
                <a:cs typeface="Comic Sans MS"/>
              </a:rPr>
              <a:t>a</a:t>
            </a:r>
            <a:r>
              <a:rPr sz="4200" spc="244" baseline="1708" dirty="0" smtClean="0">
                <a:latin typeface="Comic Sans MS"/>
                <a:cs typeface="Comic Sans MS"/>
              </a:rPr>
              <a:t> </a:t>
            </a:r>
            <a:r>
              <a:rPr sz="4200" spc="0" baseline="1708" dirty="0" smtClean="0">
                <a:latin typeface="Comic Sans MS"/>
                <a:cs typeface="Comic Sans MS"/>
              </a:rPr>
              <a:t>una</a:t>
            </a:r>
            <a:r>
              <a:rPr sz="4200" spc="244" baseline="1708" dirty="0" smtClean="0">
                <a:latin typeface="Comic Sans MS"/>
                <a:cs typeface="Comic Sans MS"/>
              </a:rPr>
              <a:t> </a:t>
            </a:r>
            <a:r>
              <a:rPr sz="4200" spc="0" baseline="1708" dirty="0" smtClean="0">
                <a:latin typeface="Comic Sans MS"/>
                <a:cs typeface="Comic Sans MS"/>
              </a:rPr>
              <a:t>“combinazione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6035" y="4571968"/>
            <a:ext cx="2006394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appropriate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5380" y="4571968"/>
            <a:ext cx="358488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al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5235" y="4571968"/>
            <a:ext cx="175471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-4" baseline="1708" dirty="0" smtClean="0">
                <a:latin typeface="Comic Sans MS"/>
                <a:cs typeface="Comic Sans MS"/>
              </a:rPr>
              <a:t>c</a:t>
            </a:r>
            <a:r>
              <a:rPr sz="4200" spc="0" baseline="1708" dirty="0" smtClean="0">
                <a:latin typeface="Comic Sans MS"/>
                <a:cs typeface="Comic Sans MS"/>
              </a:rPr>
              <a:t>ontesto”.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2493" y="4571968"/>
            <a:ext cx="72085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-4" baseline="1708" dirty="0" smtClean="0">
                <a:latin typeface="Comic Sans MS"/>
                <a:cs typeface="Comic Sans MS"/>
              </a:rPr>
              <a:t>A</a:t>
            </a:r>
            <a:r>
              <a:rPr sz="4200" spc="0" baseline="1708" dirty="0" smtClean="0">
                <a:latin typeface="Comic Sans MS"/>
                <a:cs typeface="Comic Sans MS"/>
              </a:rPr>
              <a:t>llo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6035" y="5254709"/>
            <a:ext cx="6047129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chiave</a:t>
            </a:r>
            <a:r>
              <a:rPr sz="4200" spc="134" baseline="1708" dirty="0" smtClean="0">
                <a:latin typeface="Comic Sans MS"/>
                <a:cs typeface="Comic Sans MS"/>
              </a:rPr>
              <a:t> </a:t>
            </a:r>
            <a:r>
              <a:rPr sz="4200" spc="0" baseline="1708" dirty="0" smtClean="0">
                <a:latin typeface="Comic Sans MS"/>
                <a:cs typeface="Comic Sans MS"/>
              </a:rPr>
              <a:t>sono</a:t>
            </a:r>
            <a:r>
              <a:rPr sz="4200" spc="129" baseline="1708" dirty="0" smtClean="0">
                <a:latin typeface="Comic Sans MS"/>
                <a:cs typeface="Comic Sans MS"/>
              </a:rPr>
              <a:t> </a:t>
            </a:r>
            <a:r>
              <a:rPr sz="4200" spc="0" baseline="1708" dirty="0" smtClean="0">
                <a:latin typeface="Comic Sans MS"/>
                <a:cs typeface="Comic Sans MS"/>
              </a:rPr>
              <a:t>quelle</a:t>
            </a:r>
            <a:r>
              <a:rPr sz="4200" spc="134" baseline="1708" dirty="0" smtClean="0">
                <a:latin typeface="Comic Sans MS"/>
                <a:cs typeface="Comic Sans MS"/>
              </a:rPr>
              <a:t> </a:t>
            </a:r>
            <a:r>
              <a:rPr sz="4200" spc="0" baseline="1708" dirty="0" smtClean="0">
                <a:latin typeface="Comic Sans MS"/>
                <a:cs typeface="Comic Sans MS"/>
              </a:rPr>
              <a:t>di</a:t>
            </a:r>
            <a:r>
              <a:rPr sz="4200" spc="129" baseline="1708" dirty="0" smtClean="0">
                <a:latin typeface="Comic Sans MS"/>
                <a:cs typeface="Comic Sans MS"/>
              </a:rPr>
              <a:t> </a:t>
            </a:r>
            <a:r>
              <a:rPr sz="4200" spc="0" baseline="1708" dirty="0" smtClean="0">
                <a:latin typeface="Comic Sans MS"/>
                <a:cs typeface="Comic Sans MS"/>
              </a:rPr>
              <a:t>cui</a:t>
            </a:r>
            <a:r>
              <a:rPr sz="4200" spc="129" baseline="1708" dirty="0" smtClean="0">
                <a:latin typeface="Comic Sans MS"/>
                <a:cs typeface="Comic Sans MS"/>
              </a:rPr>
              <a:t> </a:t>
            </a:r>
            <a:r>
              <a:rPr sz="4200" spc="0" baseline="1708" dirty="0" smtClean="0">
                <a:latin typeface="Comic Sans MS"/>
                <a:cs typeface="Comic Sans MS"/>
              </a:rPr>
              <a:t>tutti</a:t>
            </a:r>
            <a:r>
              <a:rPr sz="4200" spc="129" baseline="1708" dirty="0" smtClean="0">
                <a:latin typeface="Comic Sans MS"/>
                <a:cs typeface="Comic Sans MS"/>
              </a:rPr>
              <a:t> </a:t>
            </a:r>
            <a:r>
              <a:rPr sz="4200" spc="0" baseline="1708" dirty="0" smtClean="0">
                <a:latin typeface="Comic Sans MS"/>
                <a:cs typeface="Comic Sans MS"/>
              </a:rPr>
              <a:t>hanno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6035" y="5937451"/>
            <a:ext cx="1375573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sviluppo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1544" y="5937451"/>
            <a:ext cx="1660155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personali,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0206" y="5937451"/>
            <a:ext cx="358495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la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7546" y="5937451"/>
            <a:ext cx="2116583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cittadinanza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6035" y="6620192"/>
            <a:ext cx="2438743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l’occupazione”.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"/>
              </a:spcBef>
            </a:pPr>
            <a:endParaRPr sz="700" dirty="0"/>
          </a:p>
          <a:p>
            <a:pPr marL="1802123">
              <a:lnSpc>
                <a:spcPct val="95825"/>
              </a:lnSpc>
              <a:spcBef>
                <a:spcPts val="3000"/>
              </a:spcBef>
            </a:pPr>
            <a:r>
              <a:rPr sz="3600" b="1" spc="0" dirty="0" smtClean="0">
                <a:solidFill>
                  <a:srgbClr val="99CB00"/>
                </a:solidFill>
                <a:latin typeface="Arial"/>
                <a:cs typeface="Arial"/>
              </a:rPr>
              <a:t>COMPETENZE EUROPEE</a:t>
            </a:r>
            <a:endParaRPr sz="3600" dirty="0">
              <a:latin typeface="Arial"/>
              <a:cs typeface="Arial"/>
            </a:endParaRPr>
          </a:p>
          <a:p>
            <a:pPr marL="643895" marR="2456606" indent="-95262">
              <a:lnSpc>
                <a:spcPts val="3901"/>
              </a:lnSpc>
              <a:spcBef>
                <a:spcPts val="445"/>
              </a:spcBef>
              <a:tabLst>
                <a:tab pos="1168400" algn="l"/>
                <a:tab pos="1879600" algn="l"/>
                <a:tab pos="2095500" algn="l"/>
                <a:tab pos="2171700" algn="l"/>
                <a:tab pos="2324100" algn="l"/>
              </a:tabLst>
            </a:pPr>
            <a:r>
              <a:rPr sz="2400" spc="0" dirty="0" smtClean="0">
                <a:latin typeface="+mj-lt"/>
                <a:cs typeface="Comic Sans MS"/>
              </a:rPr>
              <a:t>La Commissione </a:t>
            </a:r>
            <a:r>
              <a:rPr sz="2400" spc="-4" dirty="0" smtClean="0">
                <a:latin typeface="+mj-lt"/>
                <a:cs typeface="Comic Sans MS"/>
              </a:rPr>
              <a:t>E</a:t>
            </a:r>
            <a:r>
              <a:rPr sz="2400" spc="0" dirty="0" smtClean="0">
                <a:latin typeface="+mj-lt"/>
                <a:cs typeface="Comic Sans MS"/>
              </a:rPr>
              <a:t>uropea ha adottato </a:t>
            </a:r>
            <a:endParaRPr sz="2400" dirty="0">
              <a:latin typeface="+mj-lt"/>
              <a:cs typeface="Comic Sans MS"/>
            </a:endParaRPr>
          </a:p>
          <a:p>
            <a:pPr marL="643895" marR="2456606">
              <a:lnSpc>
                <a:spcPts val="3901"/>
              </a:lnSpc>
              <a:spcBef>
                <a:spcPts val="1474"/>
              </a:spcBef>
              <a:tabLst>
                <a:tab pos="1168400" algn="l"/>
                <a:tab pos="1879600" algn="l"/>
                <a:tab pos="2095500" algn="l"/>
                <a:tab pos="2171700" algn="l"/>
                <a:tab pos="2324100" algn="l"/>
              </a:tabLst>
            </a:pPr>
            <a:r>
              <a:rPr sz="2400" spc="0" dirty="0" smtClean="0">
                <a:latin typeface="+mj-lt"/>
                <a:cs typeface="Comic Sans MS"/>
              </a:rPr>
              <a:t>chiave	preferendolo</a:t>
            </a:r>
            <a:r>
              <a:rPr sz="2400" spc="769" dirty="0" smtClean="0">
                <a:latin typeface="+mj-lt"/>
                <a:cs typeface="Comic Sans MS"/>
              </a:rPr>
              <a:t> </a:t>
            </a:r>
            <a:r>
              <a:rPr sz="2400" spc="0" dirty="0" smtClean="0">
                <a:latin typeface="+mj-lt"/>
                <a:cs typeface="Comic Sans MS"/>
              </a:rPr>
              <a:t>a</a:t>
            </a:r>
            <a:r>
              <a:rPr sz="2400" spc="774" dirty="0" smtClean="0">
                <a:latin typeface="+mj-lt"/>
                <a:cs typeface="Comic Sans MS"/>
              </a:rPr>
              <a:t> </a:t>
            </a:r>
            <a:r>
              <a:rPr sz="2400" spc="0" dirty="0" smtClean="0">
                <a:latin typeface="+mj-lt"/>
                <a:cs typeface="Comic Sans MS"/>
              </a:rPr>
              <a:t>competenze </a:t>
            </a:r>
            <a:endParaRPr sz="2400" dirty="0">
              <a:latin typeface="+mj-lt"/>
              <a:cs typeface="Comic Sans MS"/>
            </a:endParaRPr>
          </a:p>
          <a:p>
            <a:pPr marL="643895" marR="2456606">
              <a:lnSpc>
                <a:spcPts val="3901"/>
              </a:lnSpc>
              <a:spcBef>
                <a:spcPts val="1474"/>
              </a:spcBef>
              <a:tabLst>
                <a:tab pos="1168400" algn="l"/>
                <a:tab pos="1879600" algn="l"/>
                <a:tab pos="2095500" algn="l"/>
                <a:tab pos="2171700" algn="l"/>
                <a:tab pos="2324100" algn="l"/>
              </a:tabLst>
            </a:pPr>
            <a:r>
              <a:rPr sz="2400" spc="0" dirty="0" err="1" smtClean="0">
                <a:latin typeface="+mj-lt"/>
                <a:cs typeface="Comic Sans MS"/>
              </a:rPr>
              <a:t>riferit</a:t>
            </a:r>
            <a:r>
              <a:rPr lang="it-IT" sz="2400" spc="0" dirty="0" smtClean="0">
                <a:latin typeface="+mj-lt"/>
                <a:cs typeface="Comic Sans MS"/>
              </a:rPr>
              <a:t>e</a:t>
            </a:r>
            <a:r>
              <a:rPr sz="2400" spc="0" dirty="0" smtClean="0">
                <a:latin typeface="+mj-lt"/>
                <a:cs typeface="Comic Sans MS"/>
              </a:rPr>
              <a:t>	alle</a:t>
            </a:r>
            <a:r>
              <a:rPr sz="2400" spc="619" dirty="0" smtClean="0">
                <a:latin typeface="+mj-lt"/>
                <a:cs typeface="Comic Sans MS"/>
              </a:rPr>
              <a:t> </a:t>
            </a:r>
            <a:r>
              <a:rPr sz="2400" spc="0" dirty="0" smtClean="0">
                <a:latin typeface="+mj-lt"/>
                <a:cs typeface="Comic Sans MS"/>
              </a:rPr>
              <a:t>capacità</a:t>
            </a:r>
            <a:r>
              <a:rPr sz="2400" spc="629" dirty="0" smtClean="0">
                <a:latin typeface="+mj-lt"/>
                <a:cs typeface="Comic Sans MS"/>
              </a:rPr>
              <a:t> </a:t>
            </a:r>
            <a:r>
              <a:rPr sz="2400" spc="-4" dirty="0" smtClean="0">
                <a:latin typeface="+mj-lt"/>
                <a:cs typeface="Comic Sans MS"/>
              </a:rPr>
              <a:t>d</a:t>
            </a:r>
            <a:r>
              <a:rPr sz="2400" spc="0" dirty="0" smtClean="0">
                <a:latin typeface="+mj-lt"/>
                <a:cs typeface="Comic Sans MS"/>
              </a:rPr>
              <a:t>i</a:t>
            </a:r>
            <a:r>
              <a:rPr sz="2400" spc="629" dirty="0" smtClean="0">
                <a:latin typeface="+mj-lt"/>
                <a:cs typeface="Comic Sans MS"/>
              </a:rPr>
              <a:t> </a:t>
            </a:r>
            <a:r>
              <a:rPr sz="2400" spc="0" dirty="0" smtClean="0">
                <a:latin typeface="+mj-lt"/>
                <a:cs typeface="Comic Sans MS"/>
              </a:rPr>
              <a:t>base</a:t>
            </a:r>
            <a:r>
              <a:rPr sz="2400" spc="624" dirty="0" smtClean="0">
                <a:latin typeface="+mj-lt"/>
                <a:cs typeface="Comic Sans MS"/>
              </a:rPr>
              <a:t> </a:t>
            </a:r>
            <a:r>
              <a:rPr sz="2400" spc="-4" dirty="0" smtClean="0">
                <a:latin typeface="+mj-lt"/>
                <a:cs typeface="Comic Sans MS"/>
              </a:rPr>
              <a:t>n</a:t>
            </a:r>
            <a:r>
              <a:rPr sz="2400" spc="0" dirty="0" smtClean="0">
                <a:latin typeface="+mj-lt"/>
                <a:cs typeface="Comic Sans MS"/>
              </a:rPr>
              <a:t>ella </a:t>
            </a:r>
            <a:endParaRPr sz="2400" dirty="0">
              <a:latin typeface="+mj-lt"/>
              <a:cs typeface="Comic Sans MS"/>
            </a:endParaRPr>
          </a:p>
          <a:p>
            <a:pPr marL="643895" marR="2456606">
              <a:lnSpc>
                <a:spcPts val="3901"/>
              </a:lnSpc>
              <a:spcBef>
                <a:spcPts val="1474"/>
              </a:spcBef>
              <a:tabLst>
                <a:tab pos="1168400" algn="l"/>
                <a:tab pos="1879600" algn="l"/>
                <a:tab pos="2095500" algn="l"/>
                <a:tab pos="2171700" algn="l"/>
                <a:tab pos="2324100" algn="l"/>
              </a:tabLst>
            </a:pPr>
            <a:r>
              <a:rPr sz="2400" spc="0" dirty="0" smtClean="0">
                <a:latin typeface="+mj-lt"/>
                <a:cs typeface="Comic Sans MS"/>
              </a:rPr>
              <a:t>termine			 “competenza”  </a:t>
            </a:r>
            <a:r>
              <a:rPr lang="it-IT" sz="2400" spc="0" dirty="0" smtClean="0">
                <a:latin typeface="+mj-lt"/>
                <a:cs typeface="Comic Sans MS"/>
              </a:rPr>
              <a:t>(CUM-PETERE)</a:t>
            </a:r>
            <a:r>
              <a:rPr sz="2400" spc="0" dirty="0" smtClean="0">
                <a:latin typeface="+mj-lt"/>
                <a:cs typeface="Comic Sans MS"/>
              </a:rPr>
              <a:t> </a:t>
            </a:r>
            <a:r>
              <a:rPr sz="2400" spc="254" dirty="0" smtClean="0">
                <a:latin typeface="+mj-lt"/>
                <a:cs typeface="Comic Sans MS"/>
              </a:rPr>
              <a:t> </a:t>
            </a:r>
            <a:r>
              <a:rPr sz="2400" spc="0" dirty="0" smtClean="0">
                <a:latin typeface="+mj-lt"/>
                <a:cs typeface="Comic Sans MS"/>
              </a:rPr>
              <a:t>è   </a:t>
            </a:r>
            <a:r>
              <a:rPr sz="2400" spc="0" dirty="0" smtClean="0">
                <a:latin typeface="+mj-lt"/>
                <a:cs typeface="Comic Sans MS"/>
              </a:rPr>
              <a:t> </a:t>
            </a:r>
            <a:endParaRPr sz="2400" dirty="0">
              <a:latin typeface="+mj-lt"/>
              <a:cs typeface="Comic Sans MS"/>
            </a:endParaRPr>
          </a:p>
          <a:p>
            <a:pPr marL="643895" marR="2456606">
              <a:lnSpc>
                <a:spcPts val="3901"/>
              </a:lnSpc>
              <a:spcBef>
                <a:spcPts val="1474"/>
              </a:spcBef>
              <a:tabLst>
                <a:tab pos="1168400" algn="l"/>
                <a:tab pos="1879600" algn="l"/>
                <a:tab pos="2095500" algn="l"/>
                <a:tab pos="2171700" algn="l"/>
                <a:tab pos="2324100" algn="l"/>
              </a:tabLst>
            </a:pPr>
            <a:r>
              <a:rPr sz="2400" spc="0" dirty="0" smtClean="0">
                <a:latin typeface="+mj-lt"/>
                <a:cs typeface="Comic Sans MS"/>
              </a:rPr>
              <a:t>di	conoscenze, </a:t>
            </a:r>
            <a:r>
              <a:rPr sz="2400" spc="89" dirty="0" smtClean="0">
                <a:latin typeface="+mj-lt"/>
                <a:cs typeface="Comic Sans MS"/>
              </a:rPr>
              <a:t> </a:t>
            </a:r>
            <a:r>
              <a:rPr sz="2400" spc="0" dirty="0" smtClean="0">
                <a:latin typeface="+mj-lt"/>
                <a:cs typeface="Comic Sans MS"/>
              </a:rPr>
              <a:t>abilità </a:t>
            </a:r>
            <a:r>
              <a:rPr sz="2400" spc="89" dirty="0" smtClean="0">
                <a:latin typeface="+mj-lt"/>
                <a:cs typeface="Comic Sans MS"/>
              </a:rPr>
              <a:t> </a:t>
            </a:r>
            <a:r>
              <a:rPr sz="2400" spc="0" dirty="0" smtClean="0">
                <a:latin typeface="+mj-lt"/>
                <a:cs typeface="Comic Sans MS"/>
              </a:rPr>
              <a:t>e </a:t>
            </a:r>
            <a:r>
              <a:rPr sz="2400" spc="89" dirty="0" smtClean="0">
                <a:latin typeface="+mj-lt"/>
                <a:cs typeface="Comic Sans MS"/>
              </a:rPr>
              <a:t> </a:t>
            </a:r>
            <a:r>
              <a:rPr sz="2400" spc="0" dirty="0" smtClean="0">
                <a:latin typeface="+mj-lt"/>
                <a:cs typeface="Comic Sans MS"/>
              </a:rPr>
              <a:t>attitudini </a:t>
            </a:r>
            <a:endParaRPr sz="2400" dirty="0">
              <a:latin typeface="+mj-lt"/>
              <a:cs typeface="Comic Sans MS"/>
            </a:endParaRPr>
          </a:p>
          <a:p>
            <a:pPr marL="643895" marR="2456606">
              <a:lnSpc>
                <a:spcPts val="3901"/>
              </a:lnSpc>
              <a:spcBef>
                <a:spcPts val="1474"/>
              </a:spcBef>
              <a:tabLst>
                <a:tab pos="1168400" algn="l"/>
                <a:tab pos="1879600" algn="l"/>
                <a:tab pos="2095500" algn="l"/>
                <a:tab pos="2171700" algn="l"/>
                <a:tab pos="2324100" algn="l"/>
              </a:tabLst>
            </a:pPr>
            <a:r>
              <a:rPr sz="2400" spc="0" dirty="0" smtClean="0">
                <a:latin typeface="+mj-lt"/>
                <a:cs typeface="Comic Sans MS"/>
              </a:rPr>
              <a:t>stesso			tempo,   </a:t>
            </a:r>
            <a:r>
              <a:rPr sz="2400" spc="289" dirty="0" smtClean="0">
                <a:latin typeface="+mj-lt"/>
                <a:cs typeface="Comic Sans MS"/>
              </a:rPr>
              <a:t> </a:t>
            </a:r>
            <a:r>
              <a:rPr sz="2400" spc="0" dirty="0" smtClean="0">
                <a:latin typeface="+mj-lt"/>
                <a:cs typeface="Comic Sans MS"/>
              </a:rPr>
              <a:t>le   </a:t>
            </a:r>
            <a:r>
              <a:rPr sz="2400" spc="289" dirty="0" smtClean="0">
                <a:latin typeface="+mj-lt"/>
                <a:cs typeface="Comic Sans MS"/>
              </a:rPr>
              <a:t> </a:t>
            </a:r>
            <a:r>
              <a:rPr sz="2400" spc="0" dirty="0" smtClean="0">
                <a:latin typeface="+mj-lt"/>
                <a:cs typeface="Comic Sans MS"/>
              </a:rPr>
              <a:t>“competenze </a:t>
            </a:r>
            <a:endParaRPr sz="2400" dirty="0">
              <a:latin typeface="+mj-lt"/>
              <a:cs typeface="Comic Sans MS"/>
            </a:endParaRPr>
          </a:p>
          <a:p>
            <a:pPr marL="643895" marR="2456606">
              <a:lnSpc>
                <a:spcPts val="3901"/>
              </a:lnSpc>
              <a:spcBef>
                <a:spcPts val="1474"/>
              </a:spcBef>
              <a:tabLst>
                <a:tab pos="1168400" algn="l"/>
                <a:tab pos="1879600" algn="l"/>
                <a:tab pos="2095500" algn="l"/>
                <a:tab pos="2171700" algn="l"/>
                <a:tab pos="2324100" algn="l"/>
              </a:tabLst>
            </a:pPr>
            <a:r>
              <a:rPr lang="it-IT" sz="2400" dirty="0" smtClean="0">
                <a:latin typeface="+mj-lt"/>
                <a:cs typeface="Comic Sans MS"/>
              </a:rPr>
              <a:t>bisogno per la re</a:t>
            </a:r>
            <a:r>
              <a:rPr sz="2400" spc="0" dirty="0" err="1" smtClean="0">
                <a:latin typeface="+mj-lt"/>
                <a:cs typeface="Comic Sans MS"/>
              </a:rPr>
              <a:t>alizzazione</a:t>
            </a:r>
            <a:r>
              <a:rPr sz="2400" spc="0" dirty="0" smtClean="0">
                <a:latin typeface="+mj-lt"/>
                <a:cs typeface="Comic Sans MS"/>
              </a:rPr>
              <a:t> </a:t>
            </a:r>
            <a:r>
              <a:rPr sz="2400" spc="289" dirty="0" smtClean="0">
                <a:latin typeface="+mj-lt"/>
                <a:cs typeface="Comic Sans MS"/>
              </a:rPr>
              <a:t> </a:t>
            </a:r>
            <a:r>
              <a:rPr sz="2400" spc="0" dirty="0" smtClean="0">
                <a:latin typeface="+mj-lt"/>
                <a:cs typeface="Comic Sans MS"/>
              </a:rPr>
              <a:t>e </a:t>
            </a:r>
            <a:r>
              <a:rPr sz="2400" spc="294" dirty="0" smtClean="0">
                <a:latin typeface="+mj-lt"/>
                <a:cs typeface="Comic Sans MS"/>
              </a:rPr>
              <a:t> </a:t>
            </a:r>
            <a:r>
              <a:rPr sz="2400" spc="0" dirty="0" smtClean="0">
                <a:latin typeface="+mj-lt"/>
                <a:cs typeface="Comic Sans MS"/>
              </a:rPr>
              <a:t>lo</a:t>
            </a:r>
            <a:endParaRPr sz="2400" dirty="0" smtClean="0">
              <a:latin typeface="+mj-lt"/>
              <a:cs typeface="Comic Sans MS"/>
            </a:endParaRPr>
          </a:p>
          <a:p>
            <a:pPr marL="643895" marR="2456606">
              <a:lnSpc>
                <a:spcPts val="3901"/>
              </a:lnSpc>
              <a:spcBef>
                <a:spcPts val="1474"/>
              </a:spcBef>
              <a:tabLst>
                <a:tab pos="1168400" algn="l"/>
                <a:tab pos="1879600" algn="l"/>
                <a:tab pos="2095500" algn="l"/>
                <a:tab pos="2171700" algn="l"/>
                <a:tab pos="2324100" algn="l"/>
              </a:tabLst>
            </a:pPr>
            <a:r>
              <a:rPr sz="2400" spc="0" dirty="0" err="1" smtClean="0">
                <a:latin typeface="+mj-lt"/>
                <a:cs typeface="Comic Sans MS"/>
              </a:rPr>
              <a:t>attiva</a:t>
            </a:r>
            <a:r>
              <a:rPr sz="2400" spc="0" dirty="0" smtClean="0">
                <a:latin typeface="+mj-lt"/>
                <a:cs typeface="Comic Sans MS"/>
              </a:rPr>
              <a:t>,				</a:t>
            </a:r>
            <a:r>
              <a:rPr sz="2400" spc="-4" dirty="0" err="1" smtClean="0">
                <a:latin typeface="+mj-lt"/>
                <a:cs typeface="Comic Sans MS"/>
              </a:rPr>
              <a:t>l</a:t>
            </a:r>
            <a:r>
              <a:rPr sz="2400" spc="0" dirty="0" err="1" smtClean="0">
                <a:latin typeface="+mj-lt"/>
                <a:cs typeface="Comic Sans MS"/>
              </a:rPr>
              <a:t>’inclusione</a:t>
            </a:r>
            <a:r>
              <a:rPr sz="2400" spc="0" dirty="0" smtClean="0">
                <a:latin typeface="+mj-lt"/>
                <a:cs typeface="Comic Sans MS"/>
              </a:rPr>
              <a:t>    </a:t>
            </a:r>
            <a:r>
              <a:rPr sz="2400" spc="634" dirty="0" smtClean="0">
                <a:latin typeface="+mj-lt"/>
                <a:cs typeface="Comic Sans MS"/>
              </a:rPr>
              <a:t> </a:t>
            </a:r>
            <a:r>
              <a:rPr sz="2400" spc="0" dirty="0" err="1" smtClean="0">
                <a:latin typeface="+mj-lt"/>
                <a:cs typeface="Comic Sans MS"/>
              </a:rPr>
              <a:t>sociale</a:t>
            </a:r>
            <a:r>
              <a:rPr sz="2400" spc="0" dirty="0" smtClean="0">
                <a:latin typeface="+mj-lt"/>
                <a:cs typeface="Comic Sans MS"/>
              </a:rPr>
              <a:t>    </a:t>
            </a:r>
            <a:r>
              <a:rPr sz="2400" spc="634" dirty="0" smtClean="0">
                <a:latin typeface="+mj-lt"/>
                <a:cs typeface="Comic Sans MS"/>
              </a:rPr>
              <a:t> </a:t>
            </a:r>
            <a:r>
              <a:rPr sz="2400" spc="0" dirty="0" smtClean="0">
                <a:latin typeface="+mj-lt"/>
                <a:cs typeface="Comic Sans MS"/>
              </a:rPr>
              <a:t>e</a:t>
            </a:r>
            <a:endParaRPr sz="2400" dirty="0">
              <a:latin typeface="+mj-lt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6627" y="2634995"/>
            <a:ext cx="2065781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53673" y="2100838"/>
            <a:ext cx="1176059" cy="915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0"/>
              </a:lnSpc>
              <a:spcBef>
                <a:spcPts val="135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termine</a:t>
            </a:r>
            <a:endParaRPr sz="2400">
              <a:latin typeface="Comic Sans MS"/>
              <a:cs typeface="Comic Sans MS"/>
            </a:endParaRPr>
          </a:p>
          <a:p>
            <a:pPr marL="12700" marR="45719">
              <a:lnSpc>
                <a:spcPts val="3245"/>
              </a:lnSpc>
              <a:spcBef>
                <a:spcPts val="1290"/>
              </a:spcBef>
            </a:pPr>
            <a:r>
              <a:rPr sz="2400" spc="0" dirty="0" smtClean="0">
                <a:latin typeface="Comic Sans MS"/>
                <a:cs typeface="Comic Sans MS"/>
              </a:rPr>
              <a:t>come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82205" y="2100838"/>
            <a:ext cx="722919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203" marR="45720">
              <a:lnSpc>
                <a:spcPts val="2700"/>
              </a:lnSpc>
              <a:spcBef>
                <a:spcPts val="135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del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3245"/>
              </a:lnSpc>
              <a:spcBef>
                <a:spcPts val="1290"/>
              </a:spcBef>
            </a:pPr>
            <a:r>
              <a:rPr sz="2400" spc="0" dirty="0" smtClean="0">
                <a:latin typeface="Comic Sans MS"/>
                <a:cs typeface="Comic Sans MS"/>
              </a:rPr>
              <a:t>base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2765" y="2100838"/>
            <a:ext cx="1131708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0"/>
              </a:lnSpc>
              <a:spcBef>
                <a:spcPts val="135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periodo</a:t>
            </a:r>
            <a:endParaRPr sz="2400">
              <a:latin typeface="Comic Sans MS"/>
              <a:cs typeface="Comic Sans MS"/>
            </a:endParaRPr>
          </a:p>
          <a:p>
            <a:pPr marL="601329" marR="45720">
              <a:lnSpc>
                <a:spcPts val="3245"/>
              </a:lnSpc>
              <a:spcBef>
                <a:spcPts val="1290"/>
              </a:spcBef>
            </a:pPr>
            <a:r>
              <a:rPr sz="2400" spc="0" dirty="0" smtClean="0">
                <a:latin typeface="Comic Sans MS"/>
                <a:cs typeface="Comic Sans MS"/>
              </a:rPr>
              <a:t>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5452" y="2100838"/>
            <a:ext cx="17741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obbligatorio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1237" y="2100838"/>
            <a:ext cx="3353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di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9287" y="2686054"/>
            <a:ext cx="21279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proseguimento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3673" y="3271270"/>
            <a:ext cx="21928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dell’educazione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0549" y="3271270"/>
            <a:ext cx="2381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1401" y="3271270"/>
            <a:ext cx="26458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della  </a:t>
            </a:r>
            <a:r>
              <a:rPr sz="3600" spc="329" baseline="1993" dirty="0" smtClean="0">
                <a:latin typeface="Comic Sans MS"/>
                <a:cs typeface="Comic Sans MS"/>
              </a:rPr>
              <a:t> </a:t>
            </a:r>
            <a:r>
              <a:rPr sz="3600" spc="4" baseline="1993" dirty="0" smtClean="0">
                <a:latin typeface="Comic Sans MS"/>
                <a:cs typeface="Comic Sans MS"/>
              </a:rPr>
              <a:t>f</a:t>
            </a:r>
            <a:r>
              <a:rPr sz="3600" spc="0" baseline="1993" dirty="0" smtClean="0">
                <a:latin typeface="Comic Sans MS"/>
                <a:cs typeface="Comic Sans MS"/>
              </a:rPr>
              <a:t>ormazione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3673" y="3856486"/>
            <a:ext cx="515399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tre</a:t>
            </a:r>
            <a:r>
              <a:rPr sz="3600" spc="415" baseline="1993" dirty="0" smtClean="0">
                <a:latin typeface="Comic Sans MS"/>
                <a:cs typeface="Comic Sans MS"/>
              </a:rPr>
              <a:t> </a:t>
            </a:r>
            <a:r>
              <a:rPr sz="3600" spc="-4" baseline="1993" dirty="0" smtClean="0">
                <a:latin typeface="Comic Sans MS"/>
                <a:cs typeface="Comic Sans MS"/>
              </a:rPr>
              <a:t>a</a:t>
            </a:r>
            <a:r>
              <a:rPr sz="3600" spc="0" baseline="1993" dirty="0" smtClean="0">
                <a:latin typeface="Comic Sans MS"/>
                <a:cs typeface="Comic Sans MS"/>
              </a:rPr>
              <a:t>spetti</a:t>
            </a:r>
            <a:r>
              <a:rPr sz="3600" spc="430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fondamentali</a:t>
            </a:r>
            <a:r>
              <a:rPr sz="3600" spc="425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della</a:t>
            </a:r>
            <a:r>
              <a:rPr sz="3600" spc="425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vita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1572" y="3856486"/>
            <a:ext cx="3352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di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3723" y="5173222"/>
            <a:ext cx="42825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personale (capitale culturale);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3723" y="5831590"/>
            <a:ext cx="45293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l’integrazione</a:t>
            </a:r>
            <a:r>
              <a:rPr sz="3600" spc="14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(capitale sociale);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3723" y="6489958"/>
            <a:ext cx="44330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professionale (capitale umano).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91533" marR="1422342" indent="604266">
              <a:lnSpc>
                <a:spcPts val="4599"/>
              </a:lnSpc>
              <a:spcBef>
                <a:spcPts val="3246"/>
              </a:spcBef>
            </a:pPr>
            <a:r>
              <a:rPr sz="4000" b="1" spc="0" dirty="0" smtClean="0">
                <a:solidFill>
                  <a:srgbClr val="99CB00"/>
                </a:solidFill>
                <a:latin typeface="Arial"/>
                <a:cs typeface="Arial"/>
              </a:rPr>
              <a:t>COMPETENZE</a:t>
            </a:r>
            <a:r>
              <a:rPr sz="4000" b="1" spc="-14" dirty="0" smtClean="0">
                <a:solidFill>
                  <a:srgbClr val="99CB00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99CB00"/>
                </a:solidFill>
                <a:latin typeface="Arial"/>
                <a:cs typeface="Arial"/>
              </a:rPr>
              <a:t>EUROPEE </a:t>
            </a:r>
            <a:endParaRPr sz="2400">
              <a:latin typeface="Comic Sans MS"/>
              <a:cs typeface="Comic Sans MS"/>
            </a:endParaRPr>
          </a:p>
          <a:p>
            <a:pPr marL="891533" marR="1422342">
              <a:lnSpc>
                <a:spcPts val="3344"/>
              </a:lnSpc>
              <a:spcBef>
                <a:spcPts val="1803"/>
              </a:spcBef>
            </a:pPr>
            <a:r>
              <a:rPr sz="2400" spc="0" dirty="0" smtClean="0">
                <a:latin typeface="Comic Sans MS"/>
                <a:cs typeface="Comic Sans MS"/>
              </a:rPr>
              <a:t>Dovrebbero    </a:t>
            </a:r>
            <a:r>
              <a:rPr sz="2400" spc="2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essere    </a:t>
            </a:r>
            <a:r>
              <a:rPr sz="2400" spc="3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acquisite    </a:t>
            </a:r>
            <a:r>
              <a:rPr sz="2400" spc="29" dirty="0" smtClean="0">
                <a:latin typeface="Comic Sans MS"/>
                <a:cs typeface="Comic Sans MS"/>
              </a:rPr>
              <a:t> </a:t>
            </a:r>
            <a:r>
              <a:rPr sz="2400" spc="-4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l </a:t>
            </a:r>
            <a:endParaRPr sz="2400">
              <a:latin typeface="Comic Sans MS"/>
              <a:cs typeface="Comic Sans MS"/>
            </a:endParaRPr>
          </a:p>
          <a:p>
            <a:pPr marL="891533" marR="1422342">
              <a:lnSpc>
                <a:spcPts val="3344"/>
              </a:lnSpc>
              <a:spcBef>
                <a:spcPts val="1311"/>
              </a:spcBef>
            </a:pPr>
            <a:r>
              <a:rPr sz="2400" spc="0" dirty="0" smtClean="0">
                <a:latin typeface="Comic Sans MS"/>
                <a:cs typeface="Comic Sans MS"/>
              </a:rPr>
              <a:t>istruzione</a:t>
            </a:r>
            <a:r>
              <a:rPr sz="2400" spc="69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</a:t>
            </a:r>
            <a:r>
              <a:rPr sz="2400" spc="68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680" dirty="0" smtClean="0">
                <a:latin typeface="Comic Sans MS"/>
                <a:cs typeface="Comic Sans MS"/>
              </a:rPr>
              <a:t> </a:t>
            </a:r>
            <a:r>
              <a:rPr sz="2400" spc="-4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ormazione</a:t>
            </a:r>
            <a:r>
              <a:rPr sz="2400" spc="68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67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servire </a:t>
            </a:r>
            <a:endParaRPr sz="2400">
              <a:latin typeface="Comic Sans MS"/>
              <a:cs typeface="Comic Sans MS"/>
            </a:endParaRPr>
          </a:p>
          <a:p>
            <a:pPr marL="891533" marR="1422342">
              <a:lnSpc>
                <a:spcPts val="3344"/>
              </a:lnSpc>
              <a:spcBef>
                <a:spcPts val="1311"/>
              </a:spcBef>
            </a:pPr>
            <a:r>
              <a:rPr sz="2400" spc="0" dirty="0" smtClean="0">
                <a:latin typeface="Comic Sans MS"/>
                <a:cs typeface="Comic Sans MS"/>
              </a:rPr>
              <a:t>dell’apprendimento       </a:t>
            </a:r>
            <a:r>
              <a:rPr sz="2400" spc="49" dirty="0" smtClean="0">
                <a:latin typeface="Comic Sans MS"/>
                <a:cs typeface="Comic Sans MS"/>
              </a:rPr>
              <a:t> </a:t>
            </a:r>
            <a:r>
              <a:rPr sz="2400" spc="-4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el       </a:t>
            </a:r>
            <a:r>
              <a:rPr sz="2400" spc="5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quadro </a:t>
            </a:r>
            <a:endParaRPr sz="2400">
              <a:latin typeface="Comic Sans MS"/>
              <a:cs typeface="Comic Sans MS"/>
            </a:endParaRPr>
          </a:p>
          <a:p>
            <a:pPr marL="891533" marR="1422342">
              <a:lnSpc>
                <a:spcPts val="3344"/>
              </a:lnSpc>
              <a:spcBef>
                <a:spcPts val="1311"/>
              </a:spcBef>
            </a:pPr>
            <a:r>
              <a:rPr sz="2400" spc="0" dirty="0" smtClean="0">
                <a:latin typeface="Comic Sans MS"/>
                <a:cs typeface="Comic Sans MS"/>
              </a:rPr>
              <a:t>permanente.</a:t>
            </a:r>
            <a:r>
              <a:rPr sz="2400" spc="420" dirty="0" smtClean="0">
                <a:latin typeface="Comic Sans MS"/>
                <a:cs typeface="Comic Sans MS"/>
              </a:rPr>
              <a:t> </a:t>
            </a:r>
            <a:r>
              <a:rPr sz="2400" spc="-9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i</a:t>
            </a:r>
            <a:r>
              <a:rPr sz="2400" spc="4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riferiscono,</a:t>
            </a:r>
            <a:r>
              <a:rPr sz="2400" spc="4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dunque,</a:t>
            </a:r>
            <a:r>
              <a:rPr sz="2400" spc="4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  <a:p>
            <a:pPr marL="891533">
              <a:lnSpc>
                <a:spcPts val="3295"/>
              </a:lnSpc>
              <a:spcBef>
                <a:spcPts val="1475"/>
              </a:spcBef>
            </a:pPr>
            <a:r>
              <a:rPr sz="2400" spc="0" dirty="0" smtClean="0">
                <a:latin typeface="Comic Sans MS"/>
                <a:cs typeface="Comic Sans MS"/>
              </a:rPr>
              <a:t>ciascuna</a:t>
            </a:r>
            <a:r>
              <a:rPr sz="2400" spc="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persona:</a:t>
            </a:r>
            <a:endParaRPr sz="2400">
              <a:latin typeface="Comic Sans MS"/>
              <a:cs typeface="Comic Sans MS"/>
            </a:endParaRPr>
          </a:p>
          <a:p>
            <a:pPr marL="1005833">
              <a:lnSpc>
                <a:spcPct val="116129"/>
              </a:lnSpc>
              <a:spcBef>
                <a:spcPts val="2140"/>
              </a:spcBef>
            </a:pPr>
            <a:r>
              <a:rPr sz="2500" spc="0" dirty="0" smtClean="0">
                <a:solidFill>
                  <a:srgbClr val="99CB00"/>
                </a:solidFill>
                <a:latin typeface="Comic Sans MS"/>
                <a:cs typeface="Comic Sans MS"/>
              </a:rPr>
              <a:t>•</a:t>
            </a:r>
            <a:r>
              <a:rPr sz="2500" spc="529" dirty="0" smtClean="0">
                <a:solidFill>
                  <a:srgbClr val="99CB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la  </a:t>
            </a:r>
            <a:r>
              <a:rPr sz="2400" spc="67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realizzazione  </a:t>
            </a:r>
            <a:r>
              <a:rPr sz="2400" spc="67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  </a:t>
            </a:r>
            <a:r>
              <a:rPr sz="2400" spc="675" dirty="0" smtClean="0">
                <a:latin typeface="Comic Sans MS"/>
                <a:cs typeface="Comic Sans MS"/>
              </a:rPr>
              <a:t> </a:t>
            </a:r>
            <a:r>
              <a:rPr sz="2400" spc="4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a  </a:t>
            </a:r>
            <a:r>
              <a:rPr sz="2400" spc="67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crescita</a:t>
            </a:r>
            <a:endParaRPr sz="2400">
              <a:latin typeface="Comic Sans MS"/>
              <a:cs typeface="Comic Sans MS"/>
            </a:endParaRPr>
          </a:p>
          <a:p>
            <a:pPr marL="1005833">
              <a:lnSpc>
                <a:spcPct val="116129"/>
              </a:lnSpc>
              <a:spcBef>
                <a:spcPts val="1700"/>
              </a:spcBef>
            </a:pPr>
            <a:r>
              <a:rPr sz="2500" spc="0" dirty="0" smtClean="0">
                <a:solidFill>
                  <a:srgbClr val="99CB00"/>
                </a:solidFill>
                <a:latin typeface="Comic Sans MS"/>
                <a:cs typeface="Comic Sans MS"/>
              </a:rPr>
              <a:t>•</a:t>
            </a:r>
            <a:r>
              <a:rPr sz="2500" spc="529" dirty="0" smtClean="0">
                <a:solidFill>
                  <a:srgbClr val="99CB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la      </a:t>
            </a:r>
            <a:r>
              <a:rPr sz="2400" spc="54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cittadinanza      </a:t>
            </a:r>
            <a:r>
              <a:rPr sz="2400" spc="530" dirty="0" smtClean="0">
                <a:latin typeface="Comic Sans MS"/>
                <a:cs typeface="Comic Sans MS"/>
              </a:rPr>
              <a:t> </a:t>
            </a:r>
            <a:r>
              <a:rPr sz="2400" spc="4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ttiva      </a:t>
            </a:r>
            <a:r>
              <a:rPr sz="2400" spc="5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endParaRPr sz="2400">
              <a:latin typeface="Comic Sans MS"/>
              <a:cs typeface="Comic Sans MS"/>
            </a:endParaRPr>
          </a:p>
          <a:p>
            <a:pPr marL="1005833">
              <a:lnSpc>
                <a:spcPct val="116129"/>
              </a:lnSpc>
              <a:spcBef>
                <a:spcPts val="1700"/>
              </a:spcBef>
            </a:pPr>
            <a:r>
              <a:rPr sz="2500" spc="0" dirty="0" smtClean="0">
                <a:solidFill>
                  <a:srgbClr val="99CB00"/>
                </a:solidFill>
                <a:latin typeface="Comic Sans MS"/>
                <a:cs typeface="Comic Sans MS"/>
              </a:rPr>
              <a:t>•</a:t>
            </a:r>
            <a:r>
              <a:rPr sz="2500" spc="529" dirty="0" smtClean="0">
                <a:solidFill>
                  <a:srgbClr val="99CB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la     </a:t>
            </a:r>
            <a:r>
              <a:rPr sz="2400" spc="3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capacità     </a:t>
            </a:r>
            <a:r>
              <a:rPr sz="2400" spc="31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     </a:t>
            </a:r>
            <a:r>
              <a:rPr sz="2400" spc="31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inserimento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2827" y="3656075"/>
            <a:ext cx="177725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12"/>
              </a:spcBef>
            </a:pPr>
            <a:endParaRPr sz="600" dirty="0"/>
          </a:p>
          <a:p>
            <a:pPr marL="926096" marR="928744" algn="ctr">
              <a:lnSpc>
                <a:spcPct val="95825"/>
              </a:lnSpc>
              <a:spcBef>
                <a:spcPts val="1000"/>
              </a:spcBef>
            </a:pPr>
            <a:r>
              <a:rPr sz="3200" b="1" spc="0" dirty="0" smtClean="0">
                <a:latin typeface="Arial"/>
                <a:cs typeface="Arial"/>
              </a:rPr>
              <a:t>LE COMPETENZE CHIAVE</a:t>
            </a:r>
            <a:r>
              <a:rPr sz="3200" b="1" spc="14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EUROPEE</a:t>
            </a:r>
            <a:endParaRPr sz="3200" dirty="0">
              <a:latin typeface="Arial"/>
              <a:cs typeface="Arial"/>
            </a:endParaRPr>
          </a:p>
          <a:p>
            <a:pPr marL="2154040" marR="2154701" algn="ctr">
              <a:lnSpc>
                <a:spcPct val="95825"/>
              </a:lnSpc>
              <a:spcBef>
                <a:spcPts val="110"/>
              </a:spcBef>
            </a:pPr>
            <a:r>
              <a:rPr sz="1800" spc="0" dirty="0" smtClean="0">
                <a:latin typeface="Arial"/>
                <a:cs typeface="Arial"/>
              </a:rPr>
              <a:t>Risoluzione</a:t>
            </a:r>
            <a:r>
              <a:rPr sz="1800" spc="-1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Parlamento</a:t>
            </a:r>
            <a:r>
              <a:rPr sz="1800" spc="-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Europeo</a:t>
            </a:r>
            <a:r>
              <a:rPr sz="1800" spc="-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Lisbona</a:t>
            </a:r>
            <a:r>
              <a:rPr sz="1800" spc="-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2000</a:t>
            </a:r>
            <a:endParaRPr sz="1800" dirty="0">
              <a:latin typeface="Arial"/>
              <a:cs typeface="Arial"/>
            </a:endParaRPr>
          </a:p>
          <a:p>
            <a:r>
              <a:rPr sz="1800" spc="0" dirty="0" smtClean="0">
                <a:latin typeface="Arial"/>
                <a:cs typeface="Arial"/>
              </a:rPr>
              <a:t>Raccomandazione del</a:t>
            </a:r>
            <a:r>
              <a:rPr sz="1800" spc="-1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Parlamento </a:t>
            </a:r>
            <a:r>
              <a:rPr sz="1800" spc="0" dirty="0" err="1" smtClean="0">
                <a:latin typeface="Arial"/>
                <a:cs typeface="Arial"/>
              </a:rPr>
              <a:t>Europeo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18.12.2006</a:t>
            </a:r>
            <a:r>
              <a:rPr lang="it-IT" dirty="0" smtClean="0"/>
              <a:t>L'obiettivo espressamente dichiarato è quello di fare dell'Unione </a:t>
            </a:r>
            <a:r>
              <a:rPr lang="it-IT" i="1" dirty="0" smtClean="0"/>
              <a:t>la più competitiva e dinamica economia della conoscenza entro il 2010</a:t>
            </a:r>
            <a:r>
              <a:rPr lang="it-IT" dirty="0" smtClean="0"/>
              <a:t>.</a:t>
            </a:r>
          </a:p>
          <a:p>
            <a:r>
              <a:rPr lang="it-IT" dirty="0" smtClean="0"/>
              <a:t>Caratteristica peculiare è che per la prima volta </a:t>
            </a:r>
            <a:r>
              <a:rPr lang="it-IT" b="1" dirty="0" smtClean="0"/>
              <a:t>i temi della conoscenza</a:t>
            </a:r>
            <a:r>
              <a:rPr lang="it-IT" dirty="0" smtClean="0"/>
              <a:t> sono individuati come portanti, pur essendo un documento che spazia in tutti i campi della politica economica:</a:t>
            </a:r>
          </a:p>
          <a:p>
            <a:r>
              <a:rPr lang="it-IT" b="1" dirty="0" smtClean="0"/>
              <a:t>MODERNIZZARE IL MODELLO SOCIALE EUROPEO INVESTENDO NELLE PERSONE E COSTRUENDO UNO STATO SOCIALE </a:t>
            </a:r>
            <a:r>
              <a:rPr lang="it-IT" b="1" dirty="0" smtClean="0"/>
              <a:t>ATTIVO</a:t>
            </a:r>
          </a:p>
          <a:p>
            <a:r>
              <a:rPr lang="it-IT" sz="2000" b="1" dirty="0" smtClean="0"/>
              <a:t>Indicazioni </a:t>
            </a:r>
            <a:r>
              <a:rPr lang="it-IT" sz="2000" b="1" dirty="0" smtClean="0"/>
              <a:t>nazionali per il curricolo 2012</a:t>
            </a:r>
            <a:endParaRPr lang="it-IT" sz="2000" dirty="0" smtClean="0"/>
          </a:p>
          <a:p>
            <a:r>
              <a:rPr lang="it-IT" sz="2000" b="1" dirty="0" smtClean="0"/>
              <a:t>Descrizione dettagliata di un Profilo delle competenze al termine del primo ciclo di istruzione</a:t>
            </a:r>
            <a:endParaRPr lang="it-IT" sz="2000" dirty="0" smtClean="0"/>
          </a:p>
          <a:p>
            <a:r>
              <a:rPr lang="it-IT" sz="2000" b="1" dirty="0" smtClean="0"/>
              <a:t> </a:t>
            </a:r>
            <a:r>
              <a:rPr lang="it-IT" sz="2000" b="1" dirty="0" smtClean="0"/>
              <a:t>DPR </a:t>
            </a:r>
            <a:r>
              <a:rPr lang="it-IT" sz="2000" b="1" dirty="0" smtClean="0"/>
              <a:t>87-88-89 /2010</a:t>
            </a:r>
            <a:endParaRPr lang="it-IT" sz="2000" dirty="0" smtClean="0"/>
          </a:p>
          <a:p>
            <a:r>
              <a:rPr lang="it-IT" sz="2000" dirty="0" smtClean="0"/>
              <a:t>Regolamenti recanti la revisione dell'assetto </a:t>
            </a:r>
            <a:r>
              <a:rPr lang="it-IT" sz="2000" dirty="0" err="1" smtClean="0"/>
              <a:t>ordinamentale</a:t>
            </a:r>
            <a:r>
              <a:rPr lang="it-IT" sz="2000" dirty="0" smtClean="0"/>
              <a:t>, organizzativo e didattico dei PROFESSIONALI-TECNICI E LICEI</a:t>
            </a:r>
          </a:p>
          <a:p>
            <a:r>
              <a:rPr lang="it-IT" sz="2000" b="1" dirty="0" smtClean="0"/>
              <a:t> </a:t>
            </a:r>
            <a:r>
              <a:rPr lang="it-IT" sz="2000" b="1" dirty="0" smtClean="0"/>
              <a:t>ET </a:t>
            </a:r>
            <a:r>
              <a:rPr lang="it-IT" sz="2000" b="1" dirty="0" smtClean="0"/>
              <a:t>2020: PROSECUZIONE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LISBONA 2000</a:t>
            </a:r>
            <a:endParaRPr lang="it-IT" sz="2000" dirty="0" smtClean="0"/>
          </a:p>
          <a:p>
            <a:r>
              <a:rPr lang="it-IT" sz="2000" b="1" dirty="0" smtClean="0"/>
              <a:t>New </a:t>
            </a:r>
            <a:r>
              <a:rPr lang="it-IT" sz="2000" b="1" dirty="0" err="1" smtClean="0"/>
              <a:t>Skills</a:t>
            </a:r>
            <a:r>
              <a:rPr lang="it-IT" sz="2000" b="1" dirty="0" smtClean="0"/>
              <a:t> and </a:t>
            </a:r>
            <a:r>
              <a:rPr lang="it-IT" sz="2000" b="1" dirty="0" err="1" smtClean="0"/>
              <a:t>new</a:t>
            </a:r>
            <a:r>
              <a:rPr lang="it-IT" sz="2000" b="1" dirty="0" smtClean="0"/>
              <a:t> Jobs </a:t>
            </a:r>
            <a:r>
              <a:rPr lang="it-IT" sz="2000" dirty="0" smtClean="0"/>
              <a:t>Comunicazione della Commissione Europea riguardante l'iniziativa faro di Europa 2020 "Un'agenda per nuove competenze e per l'occupazione</a:t>
            </a:r>
            <a:r>
              <a:rPr lang="it-IT" sz="2000" dirty="0" smtClean="0"/>
              <a:t>"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2827" y="3656075"/>
            <a:ext cx="177725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839" y="348996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12"/>
              </a:spcBef>
            </a:pPr>
            <a:endParaRPr sz="600" dirty="0"/>
          </a:p>
          <a:p>
            <a:pPr marL="926096" marR="928744" algn="ctr">
              <a:lnSpc>
                <a:spcPct val="95825"/>
              </a:lnSpc>
              <a:spcBef>
                <a:spcPts val="1000"/>
              </a:spcBef>
            </a:pPr>
            <a:r>
              <a:rPr sz="3200" b="1" spc="0" dirty="0" smtClean="0">
                <a:latin typeface="Arial"/>
                <a:cs typeface="Arial"/>
              </a:rPr>
              <a:t>LE COMPETENZE CHIAVE</a:t>
            </a:r>
            <a:r>
              <a:rPr sz="3200" b="1" spc="14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EUROPEE</a:t>
            </a:r>
          </a:p>
        </p:txBody>
      </p:sp>
      <p:sp>
        <p:nvSpPr>
          <p:cNvPr id="5" name="object 3"/>
          <p:cNvSpPr/>
          <p:nvPr/>
        </p:nvSpPr>
        <p:spPr>
          <a:xfrm>
            <a:off x="927239" y="5013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  </a:t>
            </a:r>
            <a:r>
              <a:rPr lang="it-IT" sz="3200" spc="134" dirty="0" smtClean="0">
                <a:latin typeface="Arial"/>
                <a:cs typeface="Arial"/>
              </a:rPr>
              <a:t> 1.</a:t>
            </a:r>
            <a:r>
              <a:rPr lang="it-IT" sz="3200" dirty="0" smtClean="0">
                <a:latin typeface="Arial"/>
                <a:cs typeface="Arial"/>
              </a:rPr>
              <a:t>Communicazione</a:t>
            </a:r>
            <a:r>
              <a:rPr lang="it-IT" sz="3200" spc="14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nella</a:t>
            </a:r>
            <a:r>
              <a:rPr lang="it-IT" sz="3200" spc="14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madrelingua</a:t>
            </a:r>
          </a:p>
          <a:p>
            <a:pPr marL="548633">
              <a:lnSpc>
                <a:spcPct val="95825"/>
              </a:lnSpc>
              <a:spcBef>
                <a:spcPts val="812"/>
              </a:spcBef>
            </a:pPr>
            <a:r>
              <a:rPr lang="it-IT" sz="3200" dirty="0" smtClean="0">
                <a:latin typeface="Arial"/>
                <a:cs typeface="Arial"/>
              </a:rPr>
              <a:t>2.  </a:t>
            </a:r>
            <a:r>
              <a:rPr lang="it-IT" sz="3200" spc="134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Comunicazione</a:t>
            </a:r>
            <a:r>
              <a:rPr lang="it-IT" sz="3200" spc="14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nelle</a:t>
            </a:r>
            <a:r>
              <a:rPr lang="it-IT" sz="3200" spc="14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lingue</a:t>
            </a:r>
            <a:r>
              <a:rPr lang="it-IT" sz="3200" spc="14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straniere</a:t>
            </a:r>
          </a:p>
          <a:p>
            <a:pPr marL="1158247" marR="639978" indent="-609613">
              <a:lnSpc>
                <a:spcPct val="100041"/>
              </a:lnSpc>
              <a:spcBef>
                <a:spcPts val="812"/>
              </a:spcBef>
              <a:tabLst>
                <a:tab pos="1155700" algn="l"/>
              </a:tabLst>
            </a:pPr>
            <a:r>
              <a:rPr lang="it-IT" sz="3200" dirty="0" smtClean="0">
                <a:latin typeface="Arial"/>
                <a:cs typeface="Arial"/>
              </a:rPr>
              <a:t>3.Competenze di base in matematica, scienze e tecnologia</a:t>
            </a:r>
          </a:p>
          <a:p>
            <a:pPr marL="548633">
              <a:lnSpc>
                <a:spcPct val="95825"/>
              </a:lnSpc>
              <a:spcBef>
                <a:spcPts val="674"/>
              </a:spcBef>
            </a:pPr>
            <a:r>
              <a:rPr lang="it-IT" sz="3200" dirty="0" smtClean="0">
                <a:latin typeface="Arial"/>
                <a:cs typeface="Arial"/>
              </a:rPr>
              <a:t>4.  </a:t>
            </a:r>
            <a:r>
              <a:rPr lang="it-IT" sz="3200" spc="134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Competenza</a:t>
            </a:r>
            <a:r>
              <a:rPr lang="it-IT" sz="3200" spc="9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digitale</a:t>
            </a:r>
          </a:p>
          <a:p>
            <a:pPr marL="548633">
              <a:lnSpc>
                <a:spcPct val="95825"/>
              </a:lnSpc>
              <a:spcBef>
                <a:spcPts val="812"/>
              </a:spcBef>
            </a:pPr>
            <a:r>
              <a:rPr lang="it-IT" sz="3200" dirty="0" smtClean="0">
                <a:latin typeface="Arial"/>
                <a:cs typeface="Arial"/>
              </a:rPr>
              <a:t>5.  </a:t>
            </a:r>
            <a:r>
              <a:rPr lang="it-IT" sz="3200" spc="134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Imparare</a:t>
            </a:r>
            <a:r>
              <a:rPr lang="it-IT" sz="3200" spc="9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a</a:t>
            </a:r>
            <a:r>
              <a:rPr lang="it-IT" sz="3200" spc="9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imparare</a:t>
            </a:r>
          </a:p>
          <a:p>
            <a:pPr marL="548633">
              <a:lnSpc>
                <a:spcPct val="95825"/>
              </a:lnSpc>
              <a:spcBef>
                <a:spcPts val="812"/>
              </a:spcBef>
            </a:pPr>
            <a:r>
              <a:rPr lang="it-IT" sz="3200" dirty="0" smtClean="0">
                <a:latin typeface="Arial"/>
                <a:cs typeface="Arial"/>
              </a:rPr>
              <a:t>6.  </a:t>
            </a:r>
            <a:r>
              <a:rPr lang="it-IT" sz="3200" spc="134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Competenze sociali e civiche</a:t>
            </a:r>
          </a:p>
          <a:p>
            <a:pPr marL="548633">
              <a:lnSpc>
                <a:spcPct val="95825"/>
              </a:lnSpc>
              <a:spcBef>
                <a:spcPts val="812"/>
              </a:spcBef>
            </a:pPr>
            <a:r>
              <a:rPr lang="it-IT" sz="3200" dirty="0" smtClean="0">
                <a:latin typeface="Arial"/>
                <a:cs typeface="Arial"/>
              </a:rPr>
              <a:t>7.  </a:t>
            </a:r>
            <a:r>
              <a:rPr lang="it-IT" sz="3200" spc="134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Spirito di iniziativa e intraprendenza</a:t>
            </a:r>
          </a:p>
          <a:p>
            <a:pPr marL="548633">
              <a:lnSpc>
                <a:spcPct val="95825"/>
              </a:lnSpc>
              <a:spcBef>
                <a:spcPts val="812"/>
              </a:spcBef>
            </a:pPr>
            <a:r>
              <a:rPr lang="it-IT" sz="3200" dirty="0" smtClean="0">
                <a:latin typeface="Arial"/>
                <a:cs typeface="Arial"/>
              </a:rPr>
              <a:t>8.  </a:t>
            </a:r>
            <a:r>
              <a:rPr lang="it-IT" sz="3200" spc="134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Consapevolezza</a:t>
            </a:r>
            <a:r>
              <a:rPr lang="it-IT" sz="3200" spc="9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ed</a:t>
            </a:r>
            <a:r>
              <a:rPr lang="it-IT" sz="3200" spc="9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espressione</a:t>
            </a:r>
            <a:r>
              <a:rPr lang="it-IT" sz="3200" spc="9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culturale</a:t>
            </a:r>
            <a:endParaRPr lang="it-IT"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241300" y="425322"/>
            <a:ext cx="101484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98193" y="2787395"/>
            <a:ext cx="2065781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74009" y="2750390"/>
            <a:ext cx="1554912" cy="2422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5"/>
              </a:lnSpc>
              <a:spcBef>
                <a:spcPts val="92"/>
              </a:spcBef>
            </a:pPr>
            <a:r>
              <a:rPr sz="1600" i="1" spc="-14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Tahoma"/>
                <a:cs typeface="Tahoma"/>
              </a:rPr>
              <a:t>’</a:t>
            </a:r>
            <a:r>
              <a:rPr sz="1600" i="1" spc="0" dirty="0" smtClean="0">
                <a:latin typeface="Arial"/>
                <a:cs typeface="Arial"/>
              </a:rPr>
              <a:t>apprendimento.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3675" y="2763768"/>
            <a:ext cx="1152453" cy="2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i="1" spc="0" dirty="0" smtClean="0">
                <a:latin typeface="Arial"/>
                <a:cs typeface="Arial"/>
              </a:rPr>
              <a:t>info</a:t>
            </a:r>
            <a:r>
              <a:rPr sz="1600" i="1" spc="4" dirty="0" smtClean="0">
                <a:latin typeface="Arial"/>
                <a:cs typeface="Arial"/>
              </a:rPr>
              <a:t>r</a:t>
            </a:r>
            <a:r>
              <a:rPr sz="1600" i="1" spc="0" dirty="0" smtClean="0">
                <a:latin typeface="Arial"/>
                <a:cs typeface="Arial"/>
              </a:rPr>
              <a:t>mazioni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9750" y="2763768"/>
            <a:ext cx="960759" cy="2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i="1" spc="0" dirty="0" smtClean="0">
                <a:latin typeface="Arial"/>
                <a:cs typeface="Arial"/>
              </a:rPr>
              <a:t>att</a:t>
            </a:r>
            <a:r>
              <a:rPr sz="1600" i="1" spc="4" dirty="0" smtClean="0">
                <a:latin typeface="Arial"/>
                <a:cs typeface="Arial"/>
              </a:rPr>
              <a:t>r</a:t>
            </a:r>
            <a:r>
              <a:rPr sz="1600" i="1" spc="0" dirty="0" smtClean="0">
                <a:latin typeface="Arial"/>
                <a:cs typeface="Arial"/>
              </a:rPr>
              <a:t>averso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1554" y="2763758"/>
            <a:ext cx="281752" cy="2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i="1" spc="0" dirty="0" smtClean="0">
                <a:latin typeface="Arial"/>
                <a:cs typeface="Arial"/>
              </a:rPr>
              <a:t>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7700" y="2763758"/>
            <a:ext cx="1139514" cy="2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i="1" spc="0" dirty="0" smtClean="0">
                <a:latin typeface="Arial"/>
                <a:cs typeface="Arial"/>
              </a:rPr>
              <a:t>conoscenze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0083" y="2763758"/>
            <a:ext cx="496782" cy="2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i="1" spc="4" dirty="0" smtClean="0">
                <a:latin typeface="Arial"/>
                <a:cs typeface="Arial"/>
              </a:rPr>
              <a:t>s</a:t>
            </a:r>
            <a:r>
              <a:rPr sz="1600" i="1" spc="0" dirty="0" smtClean="0">
                <a:latin typeface="Arial"/>
                <a:cs typeface="Arial"/>
              </a:rPr>
              <a:t>ono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68913" y="5357606"/>
            <a:ext cx="337864" cy="2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839" y="348995"/>
            <a:ext cx="9144000" cy="7010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2"/>
              </a:spcBef>
            </a:pPr>
            <a:endParaRPr sz="750" dirty="0"/>
          </a:p>
          <a:p>
            <a:pPr marL="1658870" marR="1658480" indent="0" algn="ctr">
              <a:lnSpc>
                <a:spcPct val="100041"/>
              </a:lnSpc>
            </a:pPr>
            <a:r>
              <a:rPr sz="3200" b="1" spc="0" dirty="0" smtClean="0">
                <a:latin typeface="Arial"/>
                <a:cs typeface="Arial"/>
              </a:rPr>
              <a:t>IL SIGNIFICATO EUROPEO DI COMPETENZA</a:t>
            </a:r>
            <a:endParaRPr sz="3200" dirty="0">
              <a:latin typeface="Arial"/>
              <a:cs typeface="Arial"/>
            </a:endParaRPr>
          </a:p>
          <a:p>
            <a:pPr marL="1784470" marR="1673330" algn="ctr">
              <a:lnSpc>
                <a:spcPct val="95825"/>
              </a:lnSpc>
              <a:spcBef>
                <a:spcPts val="1316"/>
              </a:spcBef>
            </a:pPr>
            <a:r>
              <a:rPr sz="1800" spc="0" dirty="0" smtClean="0">
                <a:latin typeface="Arial"/>
                <a:cs typeface="Arial"/>
              </a:rPr>
              <a:t>Raccomandazione del</a:t>
            </a:r>
            <a:r>
              <a:rPr sz="1800" spc="-1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Parlamento Europeo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23.04.2008</a:t>
            </a:r>
            <a:endParaRPr sz="1800" dirty="0">
              <a:latin typeface="Arial"/>
              <a:cs typeface="Arial"/>
            </a:endParaRPr>
          </a:p>
          <a:p>
            <a:pPr marL="2363583" marR="2302757" algn="ctr">
              <a:lnSpc>
                <a:spcPct val="95825"/>
              </a:lnSpc>
              <a:spcBef>
                <a:spcPts val="405"/>
              </a:spcBef>
            </a:pPr>
            <a:r>
              <a:rPr sz="1800" spc="0" dirty="0" smtClean="0">
                <a:latin typeface="Arial"/>
                <a:cs typeface="Arial"/>
              </a:rPr>
              <a:t>Quadro Europeo delle Qualifiche e dei Titoli</a:t>
            </a:r>
            <a:endParaRPr sz="1800" dirty="0">
              <a:latin typeface="Arial"/>
              <a:cs typeface="Arial"/>
            </a:endParaRPr>
          </a:p>
          <a:p>
            <a:pPr marL="891529" marR="2410991" indent="-342895" algn="just">
              <a:lnSpc>
                <a:spcPts val="3300"/>
              </a:lnSpc>
              <a:spcBef>
                <a:spcPts val="1996"/>
              </a:spcBef>
              <a:tabLst>
                <a:tab pos="889000" algn="l"/>
              </a:tabLst>
            </a:pPr>
            <a:r>
              <a:rPr sz="2300" spc="0" dirty="0" smtClean="0">
                <a:latin typeface="Tahoma"/>
                <a:cs typeface="Tahoma"/>
              </a:rPr>
              <a:t>•</a:t>
            </a:r>
            <a:r>
              <a:rPr sz="2300" spc="-707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	</a:t>
            </a:r>
            <a:r>
              <a:rPr sz="1700" b="1" spc="4" dirty="0" smtClean="0">
                <a:latin typeface="Tahoma"/>
                <a:cs typeface="Tahoma"/>
              </a:rPr>
              <a:t>“</a:t>
            </a:r>
            <a:r>
              <a:rPr sz="1600" b="1" i="1" spc="0" dirty="0" smtClean="0">
                <a:latin typeface="Arial"/>
                <a:cs typeface="Arial"/>
              </a:rPr>
              <a:t>Conoscenz</a:t>
            </a:r>
            <a:r>
              <a:rPr sz="1600" b="1" i="1" spc="-9" dirty="0" smtClean="0">
                <a:latin typeface="Arial"/>
                <a:cs typeface="Arial"/>
              </a:rPr>
              <a:t>e</a:t>
            </a:r>
            <a:r>
              <a:rPr sz="1700" b="1" spc="4" dirty="0" smtClean="0">
                <a:latin typeface="Tahoma"/>
                <a:cs typeface="Tahoma"/>
              </a:rPr>
              <a:t>”</a:t>
            </a:r>
            <a:r>
              <a:rPr sz="1600" b="1" i="1" spc="0" dirty="0" smtClean="0">
                <a:latin typeface="Arial"/>
                <a:cs typeface="Arial"/>
              </a:rPr>
              <a:t>:  </a:t>
            </a:r>
            <a:r>
              <a:rPr sz="1600" b="1" i="1" spc="213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indicano  </a:t>
            </a:r>
            <a:r>
              <a:rPr sz="1600" i="1" spc="318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il  </a:t>
            </a:r>
            <a:r>
              <a:rPr sz="1600" i="1" spc="318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risultato  </a:t>
            </a:r>
            <a:r>
              <a:rPr sz="1600" i="1" spc="318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dell</a:t>
            </a:r>
            <a:r>
              <a:rPr sz="1700" spc="0" dirty="0" smtClean="0">
                <a:latin typeface="Tahoma"/>
                <a:cs typeface="Tahoma"/>
              </a:rPr>
              <a:t>’</a:t>
            </a:r>
            <a:r>
              <a:rPr sz="1600" i="1" spc="-4" dirty="0" smtClean="0">
                <a:latin typeface="Arial"/>
                <a:cs typeface="Arial"/>
              </a:rPr>
              <a:t>assimilazion</a:t>
            </a:r>
            <a:r>
              <a:rPr sz="1600" i="1" spc="0" dirty="0" smtClean="0">
                <a:latin typeface="Arial"/>
                <a:cs typeface="Arial"/>
              </a:rPr>
              <a:t>e  </a:t>
            </a:r>
            <a:r>
              <a:rPr sz="1600" i="1" spc="296" dirty="0" smtClean="0">
                <a:latin typeface="Arial"/>
                <a:cs typeface="Arial"/>
              </a:rPr>
              <a:t> </a:t>
            </a:r>
            <a:r>
              <a:rPr sz="1600" i="1" spc="-4" dirty="0" smtClean="0">
                <a:latin typeface="Arial"/>
                <a:cs typeface="Arial"/>
              </a:rPr>
              <a:t>d</a:t>
            </a:r>
            <a:r>
              <a:rPr sz="1600" i="1" spc="0" dirty="0" smtClean="0">
                <a:latin typeface="Arial"/>
                <a:cs typeface="Arial"/>
              </a:rPr>
              <a:t>i l</a:t>
            </a:r>
            <a:r>
              <a:rPr sz="1700" spc="0" dirty="0" smtClean="0">
                <a:latin typeface="Tahoma"/>
                <a:cs typeface="Tahoma"/>
              </a:rPr>
              <a:t>’</a:t>
            </a:r>
            <a:r>
              <a:rPr sz="1600" i="1" spc="0" dirty="0" smtClean="0">
                <a:latin typeface="Arial"/>
                <a:cs typeface="Arial"/>
              </a:rPr>
              <a:t>insieme</a:t>
            </a:r>
            <a:r>
              <a:rPr sz="1600" i="1" spc="118" dirty="0" smtClean="0">
                <a:latin typeface="Arial"/>
                <a:cs typeface="Arial"/>
              </a:rPr>
              <a:t> </a:t>
            </a:r>
            <a:r>
              <a:rPr sz="1600" i="1" spc="-4" dirty="0" smtClean="0">
                <a:latin typeface="Arial"/>
                <a:cs typeface="Arial"/>
              </a:rPr>
              <a:t>d</a:t>
            </a:r>
            <a:r>
              <a:rPr sz="1600" i="1" spc="0" dirty="0" smtClean="0">
                <a:latin typeface="Arial"/>
                <a:cs typeface="Arial"/>
              </a:rPr>
              <a:t>i</a:t>
            </a:r>
            <a:r>
              <a:rPr sz="1600" i="1" spc="15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fatti,</a:t>
            </a:r>
            <a:r>
              <a:rPr sz="1600" i="1" spc="150" dirty="0" smtClean="0">
                <a:latin typeface="Arial"/>
                <a:cs typeface="Arial"/>
              </a:rPr>
              <a:t> </a:t>
            </a:r>
            <a:r>
              <a:rPr sz="1600" i="1" spc="4" dirty="0" smtClean="0">
                <a:latin typeface="Arial"/>
                <a:cs typeface="Arial"/>
              </a:rPr>
              <a:t>p</a:t>
            </a:r>
            <a:r>
              <a:rPr sz="1600" i="1" spc="0" dirty="0" smtClean="0">
                <a:latin typeface="Arial"/>
                <a:cs typeface="Arial"/>
              </a:rPr>
              <a:t>rincipi,</a:t>
            </a:r>
            <a:r>
              <a:rPr sz="1600" i="1" spc="15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teorie</a:t>
            </a:r>
            <a:r>
              <a:rPr sz="1600" i="1" spc="159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e</a:t>
            </a:r>
            <a:r>
              <a:rPr sz="1600" i="1" spc="139" dirty="0" smtClean="0">
                <a:latin typeface="Arial"/>
                <a:cs typeface="Arial"/>
              </a:rPr>
              <a:t> </a:t>
            </a:r>
            <a:r>
              <a:rPr sz="1600" i="1" spc="4" dirty="0" smtClean="0">
                <a:latin typeface="Arial"/>
                <a:cs typeface="Arial"/>
              </a:rPr>
              <a:t>p</a:t>
            </a:r>
            <a:r>
              <a:rPr sz="1600" i="1" spc="0" dirty="0" smtClean="0">
                <a:latin typeface="Arial"/>
                <a:cs typeface="Arial"/>
              </a:rPr>
              <a:t>ratiche,</a:t>
            </a:r>
            <a:r>
              <a:rPr sz="1600" i="1" spc="15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relative</a:t>
            </a:r>
            <a:r>
              <a:rPr sz="1600" i="1" spc="139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a</a:t>
            </a:r>
            <a:r>
              <a:rPr sz="1600" i="1" spc="139" dirty="0" smtClean="0">
                <a:latin typeface="Arial"/>
                <a:cs typeface="Arial"/>
              </a:rPr>
              <a:t> </a:t>
            </a:r>
            <a:r>
              <a:rPr sz="1600" i="1" spc="-4" dirty="0" smtClean="0">
                <a:latin typeface="Arial"/>
                <a:cs typeface="Arial"/>
              </a:rPr>
              <a:t>u</a:t>
            </a:r>
            <a:r>
              <a:rPr sz="1600" i="1" spc="0" dirty="0" smtClean="0">
                <a:latin typeface="Arial"/>
                <a:cs typeface="Arial"/>
              </a:rPr>
              <a:t>n</a:t>
            </a:r>
            <a:r>
              <a:rPr sz="1600" i="1" spc="150" dirty="0" smtClean="0">
                <a:latin typeface="Arial"/>
                <a:cs typeface="Arial"/>
              </a:rPr>
              <a:t> </a:t>
            </a:r>
            <a:r>
              <a:rPr sz="1600" i="1" spc="4" dirty="0" smtClean="0">
                <a:latin typeface="Arial"/>
                <a:cs typeface="Arial"/>
              </a:rPr>
              <a:t>s</a:t>
            </a:r>
            <a:r>
              <a:rPr sz="1600" i="1" spc="0" dirty="0" smtClean="0">
                <a:latin typeface="Arial"/>
                <a:cs typeface="Arial"/>
              </a:rPr>
              <a:t>ettore</a:t>
            </a:r>
            <a:endParaRPr sz="1600" dirty="0">
              <a:latin typeface="Arial"/>
              <a:cs typeface="Arial"/>
            </a:endParaRPr>
          </a:p>
          <a:p>
            <a:pPr marL="891515">
              <a:lnSpc>
                <a:spcPts val="1710"/>
              </a:lnSpc>
            </a:pPr>
            <a:r>
              <a:rPr sz="1600" i="1" spc="0" dirty="0" smtClean="0">
                <a:latin typeface="Arial"/>
                <a:cs typeface="Arial"/>
              </a:rPr>
              <a:t>di </a:t>
            </a:r>
            <a:r>
              <a:rPr sz="1600" i="1" spc="223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studio </a:t>
            </a:r>
            <a:r>
              <a:rPr sz="1600" i="1" spc="219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o </a:t>
            </a:r>
            <a:r>
              <a:rPr sz="1600" i="1" spc="228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di </a:t>
            </a:r>
            <a:r>
              <a:rPr sz="1600" i="1" spc="223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lavoro; </a:t>
            </a:r>
            <a:r>
              <a:rPr sz="1600" i="1" spc="228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le </a:t>
            </a:r>
            <a:r>
              <a:rPr sz="1600" i="1" spc="219" dirty="0" smtClean="0">
                <a:latin typeface="Arial"/>
                <a:cs typeface="Arial"/>
              </a:rPr>
              <a:t> </a:t>
            </a:r>
            <a:r>
              <a:rPr sz="1600" i="1" spc="4" dirty="0" smtClean="0">
                <a:latin typeface="Arial"/>
                <a:cs typeface="Arial"/>
              </a:rPr>
              <a:t>c</a:t>
            </a:r>
            <a:r>
              <a:rPr sz="1600" i="1" spc="0" dirty="0" smtClean="0">
                <a:latin typeface="Arial"/>
                <a:cs typeface="Arial"/>
              </a:rPr>
              <a:t>onoscenze </a:t>
            </a:r>
            <a:r>
              <a:rPr sz="1600" i="1" spc="214" dirty="0" smtClean="0">
                <a:latin typeface="Arial"/>
                <a:cs typeface="Arial"/>
              </a:rPr>
              <a:t> </a:t>
            </a:r>
            <a:r>
              <a:rPr sz="1600" i="1" spc="4" dirty="0" smtClean="0">
                <a:latin typeface="Arial"/>
                <a:cs typeface="Arial"/>
              </a:rPr>
              <a:t>s</a:t>
            </a:r>
            <a:r>
              <a:rPr sz="1600" i="1" spc="0" dirty="0" smtClean="0">
                <a:latin typeface="Arial"/>
                <a:cs typeface="Arial"/>
              </a:rPr>
              <a:t>ono </a:t>
            </a:r>
            <a:r>
              <a:rPr sz="1600" i="1" spc="228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descritte </a:t>
            </a:r>
            <a:r>
              <a:rPr sz="1600" i="1" spc="228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come</a:t>
            </a:r>
            <a:endParaRPr sz="1600" dirty="0">
              <a:latin typeface="Arial"/>
              <a:cs typeface="Arial"/>
            </a:endParaRPr>
          </a:p>
          <a:p>
            <a:pPr marL="891515">
              <a:lnSpc>
                <a:spcPts val="1730"/>
              </a:lnSpc>
              <a:spcBef>
                <a:spcPts val="1"/>
              </a:spcBef>
            </a:pPr>
            <a:r>
              <a:rPr sz="1600" i="1" spc="0" dirty="0" smtClean="0">
                <a:latin typeface="Arial"/>
                <a:cs typeface="Arial"/>
              </a:rPr>
              <a:t>teoriche e/o</a:t>
            </a:r>
            <a:r>
              <a:rPr sz="1600" i="1" spc="9" dirty="0" smtClean="0">
                <a:latin typeface="Arial"/>
                <a:cs typeface="Arial"/>
              </a:rPr>
              <a:t> </a:t>
            </a:r>
            <a:r>
              <a:rPr sz="1600" i="1" spc="-4" dirty="0" smtClean="0">
                <a:latin typeface="Arial"/>
                <a:cs typeface="Arial"/>
              </a:rPr>
              <a:t>p</a:t>
            </a:r>
            <a:r>
              <a:rPr sz="1600" i="1" spc="0" dirty="0" smtClean="0">
                <a:latin typeface="Arial"/>
                <a:cs typeface="Arial"/>
              </a:rPr>
              <a:t>ratiche.</a:t>
            </a:r>
            <a:endParaRPr sz="1600" dirty="0">
              <a:latin typeface="Arial"/>
              <a:cs typeface="Arial"/>
            </a:endParaRPr>
          </a:p>
          <a:p>
            <a:pPr marL="891532" marR="2410302" indent="-342898" algn="just">
              <a:lnSpc>
                <a:spcPts val="2794"/>
              </a:lnSpc>
              <a:spcBef>
                <a:spcPts val="859"/>
              </a:spcBef>
              <a:tabLst>
                <a:tab pos="889000" algn="l"/>
                <a:tab pos="1536700" algn="l"/>
                <a:tab pos="1854200" algn="l"/>
              </a:tabLst>
            </a:pPr>
            <a:r>
              <a:rPr sz="2300" spc="0" dirty="0" smtClean="0">
                <a:latin typeface="Tahoma"/>
                <a:cs typeface="Tahoma"/>
              </a:rPr>
              <a:t>•</a:t>
            </a:r>
            <a:r>
              <a:rPr sz="2300" spc="-707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	</a:t>
            </a:r>
            <a:r>
              <a:rPr sz="1700" b="1" spc="4" dirty="0" smtClean="0">
                <a:latin typeface="Tahoma"/>
                <a:cs typeface="Tahoma"/>
              </a:rPr>
              <a:t>“</a:t>
            </a:r>
            <a:r>
              <a:rPr sz="1600" b="1" i="1" spc="-4" dirty="0" smtClean="0">
                <a:latin typeface="Arial"/>
                <a:cs typeface="Arial"/>
              </a:rPr>
              <a:t>A</a:t>
            </a:r>
            <a:r>
              <a:rPr sz="1600" b="1" i="1" spc="0" dirty="0" smtClean="0">
                <a:latin typeface="Arial"/>
                <a:cs typeface="Arial"/>
              </a:rPr>
              <a:t>b</a:t>
            </a:r>
            <a:r>
              <a:rPr sz="1600" b="1" i="1" spc="4" dirty="0" smtClean="0">
                <a:latin typeface="Arial"/>
                <a:cs typeface="Arial"/>
              </a:rPr>
              <a:t>ili</a:t>
            </a:r>
            <a:r>
              <a:rPr sz="1600" b="1" i="1" spc="0" dirty="0" smtClean="0">
                <a:latin typeface="Arial"/>
                <a:cs typeface="Arial"/>
              </a:rPr>
              <a:t>t</a:t>
            </a:r>
            <a:r>
              <a:rPr sz="1700" b="1" spc="4" dirty="0" smtClean="0">
                <a:latin typeface="Tahoma"/>
                <a:cs typeface="Tahoma"/>
              </a:rPr>
              <a:t>à</a:t>
            </a:r>
            <a:r>
              <a:rPr sz="1700" b="1" spc="0" dirty="0" smtClean="0">
                <a:latin typeface="Tahoma"/>
                <a:cs typeface="Tahoma"/>
              </a:rPr>
              <a:t>”</a:t>
            </a:r>
            <a:r>
              <a:rPr sz="1700" b="1" spc="300" dirty="0" smtClean="0">
                <a:latin typeface="Tahoma"/>
                <a:cs typeface="Tahoma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indicano </a:t>
            </a:r>
            <a:r>
              <a:rPr sz="1600" i="1" spc="6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le </a:t>
            </a:r>
            <a:r>
              <a:rPr sz="1600" i="1" spc="6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capacit</a:t>
            </a:r>
            <a:r>
              <a:rPr sz="1700" spc="0" dirty="0" smtClean="0">
                <a:latin typeface="Tahoma"/>
                <a:cs typeface="Tahoma"/>
              </a:rPr>
              <a:t>à</a:t>
            </a:r>
            <a:r>
              <a:rPr sz="1700" spc="376" dirty="0" smtClean="0">
                <a:latin typeface="Tahoma"/>
                <a:cs typeface="Tahoma"/>
              </a:rPr>
              <a:t> </a:t>
            </a:r>
            <a:r>
              <a:rPr sz="1600" i="1" spc="-4" dirty="0" smtClean="0">
                <a:latin typeface="Arial"/>
                <a:cs typeface="Arial"/>
              </a:rPr>
              <a:t>d</a:t>
            </a:r>
            <a:r>
              <a:rPr sz="1600" i="1" spc="0" dirty="0" smtClean="0">
                <a:latin typeface="Arial"/>
                <a:cs typeface="Arial"/>
              </a:rPr>
              <a:t>i </a:t>
            </a:r>
            <a:r>
              <a:rPr sz="1600" i="1" spc="64" dirty="0" smtClean="0">
                <a:latin typeface="Arial"/>
                <a:cs typeface="Arial"/>
              </a:rPr>
              <a:t> </a:t>
            </a:r>
            <a:r>
              <a:rPr sz="1600" i="1" spc="-4" dirty="0" smtClean="0">
                <a:latin typeface="Arial"/>
                <a:cs typeface="Arial"/>
              </a:rPr>
              <a:t>applicar</a:t>
            </a:r>
            <a:r>
              <a:rPr sz="1600" i="1" spc="0" dirty="0" smtClean="0">
                <a:latin typeface="Arial"/>
                <a:cs typeface="Arial"/>
              </a:rPr>
              <a:t>e </a:t>
            </a:r>
            <a:r>
              <a:rPr sz="1600" i="1" spc="64" dirty="0" smtClean="0">
                <a:latin typeface="Arial"/>
                <a:cs typeface="Arial"/>
              </a:rPr>
              <a:t> </a:t>
            </a:r>
            <a:r>
              <a:rPr sz="1600" i="1" spc="4" dirty="0" smtClean="0">
                <a:latin typeface="Arial"/>
                <a:cs typeface="Arial"/>
              </a:rPr>
              <a:t>c</a:t>
            </a:r>
            <a:r>
              <a:rPr sz="1600" i="1" spc="-4" dirty="0" smtClean="0">
                <a:latin typeface="Arial"/>
                <a:cs typeface="Arial"/>
              </a:rPr>
              <a:t>onoscenz</a:t>
            </a:r>
            <a:r>
              <a:rPr sz="1600" i="1" spc="0" dirty="0" smtClean="0">
                <a:latin typeface="Arial"/>
                <a:cs typeface="Arial"/>
              </a:rPr>
              <a:t>e </a:t>
            </a:r>
            <a:r>
              <a:rPr sz="1600" i="1" spc="6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e </a:t>
            </a:r>
            <a:r>
              <a:rPr sz="1600" i="1" spc="64" dirty="0" smtClean="0">
                <a:latin typeface="Arial"/>
                <a:cs typeface="Arial"/>
              </a:rPr>
              <a:t> </a:t>
            </a:r>
            <a:r>
              <a:rPr sz="1600" i="1" spc="-4" dirty="0" smtClean="0">
                <a:latin typeface="Arial"/>
                <a:cs typeface="Arial"/>
              </a:rPr>
              <a:t>d</a:t>
            </a:r>
            <a:r>
              <a:rPr sz="1600" i="1" spc="0" dirty="0" smtClean="0">
                <a:latin typeface="Arial"/>
                <a:cs typeface="Arial"/>
              </a:rPr>
              <a:t>i </a:t>
            </a:r>
            <a:endParaRPr sz="1600" dirty="0">
              <a:latin typeface="Arial"/>
              <a:cs typeface="Arial"/>
            </a:endParaRPr>
          </a:p>
          <a:p>
            <a:pPr marL="891532" marR="2410302" algn="just">
              <a:lnSpc>
                <a:spcPts val="1839"/>
              </a:lnSpc>
              <a:tabLst>
                <a:tab pos="889000" algn="l"/>
                <a:tab pos="1536700" algn="l"/>
                <a:tab pos="1854200" algn="l"/>
              </a:tabLst>
            </a:pPr>
            <a:r>
              <a:rPr sz="1600" i="1" spc="0" dirty="0" smtClean="0">
                <a:latin typeface="Arial"/>
                <a:cs typeface="Arial"/>
              </a:rPr>
              <a:t>usare	</a:t>
            </a:r>
            <a:r>
              <a:rPr sz="1600" i="1" spc="4" dirty="0" smtClean="0">
                <a:latin typeface="Arial"/>
                <a:cs typeface="Arial"/>
              </a:rPr>
              <a:t>k</a:t>
            </a:r>
            <a:r>
              <a:rPr sz="1600" i="1" spc="0" dirty="0" smtClean="0">
                <a:latin typeface="Arial"/>
                <a:cs typeface="Arial"/>
              </a:rPr>
              <a:t>now-how </a:t>
            </a:r>
            <a:r>
              <a:rPr sz="1600" i="1" spc="219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per </a:t>
            </a:r>
            <a:r>
              <a:rPr sz="1600" i="1" spc="219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portare </a:t>
            </a:r>
            <a:r>
              <a:rPr sz="1600" i="1" spc="219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a </a:t>
            </a:r>
            <a:r>
              <a:rPr sz="1600" i="1" spc="219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te</a:t>
            </a:r>
            <a:r>
              <a:rPr sz="1600" i="1" spc="4" dirty="0" smtClean="0">
                <a:latin typeface="Arial"/>
                <a:cs typeface="Arial"/>
              </a:rPr>
              <a:t>r</a:t>
            </a:r>
            <a:r>
              <a:rPr sz="1600" i="1" spc="0" dirty="0" smtClean="0">
                <a:latin typeface="Arial"/>
                <a:cs typeface="Arial"/>
              </a:rPr>
              <a:t>mine </a:t>
            </a:r>
            <a:r>
              <a:rPr sz="1600" i="1" spc="21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compiti </a:t>
            </a:r>
            <a:r>
              <a:rPr sz="1600" i="1" spc="223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e </a:t>
            </a:r>
            <a:r>
              <a:rPr sz="1600" i="1" spc="21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risolvere </a:t>
            </a:r>
            <a:endParaRPr sz="1600" dirty="0">
              <a:latin typeface="Arial"/>
              <a:cs typeface="Arial"/>
            </a:endParaRPr>
          </a:p>
          <a:p>
            <a:pPr marL="891532" marR="2410302" algn="just">
              <a:lnSpc>
                <a:spcPts val="2149"/>
              </a:lnSpc>
              <a:tabLst>
                <a:tab pos="889000" algn="l"/>
                <a:tab pos="1536700" algn="l"/>
                <a:tab pos="1854200" algn="l"/>
              </a:tabLst>
            </a:pPr>
            <a:r>
              <a:rPr sz="1600" i="1" spc="0" dirty="0" smtClean="0">
                <a:latin typeface="Arial"/>
                <a:cs typeface="Arial"/>
              </a:rPr>
              <a:t>problemi;	le </a:t>
            </a:r>
            <a:r>
              <a:rPr sz="1600" i="1" spc="20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abilit</a:t>
            </a:r>
            <a:r>
              <a:rPr sz="1700" spc="0" dirty="0" smtClean="0">
                <a:latin typeface="Tahoma"/>
                <a:cs typeface="Tahoma"/>
              </a:rPr>
              <a:t>à</a:t>
            </a:r>
            <a:r>
              <a:rPr sz="1700" spc="506" dirty="0" smtClean="0">
                <a:latin typeface="Tahoma"/>
                <a:cs typeface="Tahoma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so</a:t>
            </a:r>
            <a:r>
              <a:rPr sz="1600" i="1" spc="-9" dirty="0" smtClean="0">
                <a:latin typeface="Arial"/>
                <a:cs typeface="Arial"/>
              </a:rPr>
              <a:t>n</a:t>
            </a:r>
            <a:r>
              <a:rPr sz="1600" i="1" spc="0" dirty="0" smtClean="0">
                <a:latin typeface="Arial"/>
                <a:cs typeface="Arial"/>
              </a:rPr>
              <a:t>o </a:t>
            </a:r>
            <a:r>
              <a:rPr sz="1600" i="1" spc="20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descritte </a:t>
            </a:r>
            <a:r>
              <a:rPr sz="1600" i="1" spc="209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come </a:t>
            </a:r>
            <a:r>
              <a:rPr sz="1600" i="1" spc="20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cognitive </a:t>
            </a:r>
            <a:r>
              <a:rPr sz="1600" i="1" spc="20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(uso </a:t>
            </a:r>
            <a:r>
              <a:rPr sz="1600" i="1" spc="204" dirty="0" smtClean="0">
                <a:latin typeface="Arial"/>
                <a:cs typeface="Arial"/>
              </a:rPr>
              <a:t> </a:t>
            </a:r>
            <a:r>
              <a:rPr sz="1600" i="1" spc="-9" dirty="0" smtClean="0">
                <a:latin typeface="Arial"/>
                <a:cs typeface="Arial"/>
              </a:rPr>
              <a:t>de</a:t>
            </a:r>
            <a:r>
              <a:rPr sz="1600" i="1" spc="0" dirty="0" smtClean="0">
                <a:latin typeface="Arial"/>
                <a:cs typeface="Arial"/>
              </a:rPr>
              <a:t>l </a:t>
            </a:r>
            <a:endParaRPr sz="1600" dirty="0">
              <a:latin typeface="Arial"/>
              <a:cs typeface="Arial"/>
            </a:endParaRPr>
          </a:p>
          <a:p>
            <a:pPr marL="891532" marR="2410302" algn="just">
              <a:lnSpc>
                <a:spcPts val="1839"/>
              </a:lnSpc>
              <a:tabLst>
                <a:tab pos="889000" algn="l"/>
                <a:tab pos="1536700" algn="l"/>
                <a:tab pos="1854200" algn="l"/>
              </a:tabLst>
            </a:pPr>
            <a:r>
              <a:rPr sz="1600" i="1" spc="0" dirty="0" smtClean="0">
                <a:latin typeface="Arial"/>
                <a:cs typeface="Arial"/>
              </a:rPr>
              <a:t>pensiero</a:t>
            </a:r>
            <a:r>
              <a:rPr sz="1600" i="1" spc="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logico,</a:t>
            </a:r>
            <a:r>
              <a:rPr sz="1600" i="1" spc="1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intuitivo e</a:t>
            </a:r>
            <a:r>
              <a:rPr sz="1600" i="1" spc="9" dirty="0" smtClean="0">
                <a:latin typeface="Arial"/>
                <a:cs typeface="Arial"/>
              </a:rPr>
              <a:t> </a:t>
            </a:r>
            <a:r>
              <a:rPr sz="1600" i="1" spc="4" dirty="0" smtClean="0">
                <a:latin typeface="Arial"/>
                <a:cs typeface="Arial"/>
              </a:rPr>
              <a:t>c</a:t>
            </a:r>
            <a:r>
              <a:rPr sz="1600" i="1" spc="0" dirty="0" smtClean="0">
                <a:latin typeface="Arial"/>
                <a:cs typeface="Arial"/>
              </a:rPr>
              <a:t>reativo)</a:t>
            </a:r>
            <a:r>
              <a:rPr sz="1600" i="1" spc="9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e</a:t>
            </a:r>
            <a:r>
              <a:rPr sz="1600" i="1" spc="4" dirty="0" smtClean="0">
                <a:latin typeface="Arial"/>
                <a:cs typeface="Arial"/>
              </a:rPr>
              <a:t> p</a:t>
            </a:r>
            <a:r>
              <a:rPr sz="1600" i="1" spc="0" dirty="0" smtClean="0">
                <a:latin typeface="Arial"/>
                <a:cs typeface="Arial"/>
              </a:rPr>
              <a:t>ratiche</a:t>
            </a:r>
            <a:r>
              <a:rPr sz="1600" i="1" spc="4" dirty="0" smtClean="0">
                <a:latin typeface="Arial"/>
                <a:cs typeface="Arial"/>
              </a:rPr>
              <a:t> (</a:t>
            </a:r>
            <a:r>
              <a:rPr sz="1600" i="1" spc="0" dirty="0" smtClean="0">
                <a:latin typeface="Arial"/>
                <a:cs typeface="Arial"/>
              </a:rPr>
              <a:t>che</a:t>
            </a:r>
            <a:r>
              <a:rPr sz="1600" i="1" spc="4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implicano </a:t>
            </a:r>
            <a:endParaRPr sz="1600" dirty="0">
              <a:latin typeface="Arial"/>
              <a:cs typeface="Arial"/>
            </a:endParaRPr>
          </a:p>
          <a:p>
            <a:pPr marL="891532" marR="2410302" algn="just">
              <a:lnSpc>
                <a:spcPts val="2149"/>
              </a:lnSpc>
              <a:tabLst>
                <a:tab pos="889000" algn="l"/>
                <a:tab pos="1536700" algn="l"/>
                <a:tab pos="1854200" algn="l"/>
              </a:tabLst>
            </a:pPr>
            <a:r>
              <a:rPr sz="1600" i="1" spc="0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Tahoma"/>
                <a:cs typeface="Tahoma"/>
              </a:rPr>
              <a:t>’</a:t>
            </a:r>
            <a:r>
              <a:rPr sz="1600" i="1" spc="0" dirty="0" smtClean="0">
                <a:latin typeface="Arial"/>
                <a:cs typeface="Arial"/>
              </a:rPr>
              <a:t>abilit</a:t>
            </a:r>
            <a:r>
              <a:rPr sz="1700" spc="0" dirty="0" smtClean="0">
                <a:latin typeface="Tahoma"/>
                <a:cs typeface="Tahoma"/>
              </a:rPr>
              <a:t>à</a:t>
            </a:r>
            <a:r>
              <a:rPr sz="1700" spc="-169" dirty="0" smtClean="0">
                <a:latin typeface="Tahoma"/>
                <a:cs typeface="Tahoma"/>
              </a:rPr>
              <a:t> </a:t>
            </a:r>
            <a:r>
              <a:rPr sz="1600" i="1" spc="-4" dirty="0" smtClean="0">
                <a:latin typeface="Arial"/>
                <a:cs typeface="Arial"/>
              </a:rPr>
              <a:t>manual</a:t>
            </a:r>
            <a:r>
              <a:rPr sz="1600" i="1" spc="0" dirty="0" smtClean="0">
                <a:latin typeface="Arial"/>
                <a:cs typeface="Arial"/>
              </a:rPr>
              <a:t>e e l</a:t>
            </a:r>
            <a:r>
              <a:rPr sz="1700" spc="0" dirty="0" smtClean="0">
                <a:latin typeface="Tahoma"/>
                <a:cs typeface="Tahoma"/>
              </a:rPr>
              <a:t>’</a:t>
            </a:r>
            <a:r>
              <a:rPr sz="1600" i="1" spc="0" dirty="0" smtClean="0">
                <a:latin typeface="Arial"/>
                <a:cs typeface="Arial"/>
              </a:rPr>
              <a:t>uso</a:t>
            </a:r>
            <a:r>
              <a:rPr sz="1600" i="1" spc="-21" dirty="0" smtClean="0">
                <a:latin typeface="Arial"/>
                <a:cs typeface="Arial"/>
              </a:rPr>
              <a:t> </a:t>
            </a:r>
            <a:r>
              <a:rPr sz="1600" i="1" spc="-4" dirty="0" smtClean="0">
                <a:latin typeface="Arial"/>
                <a:cs typeface="Arial"/>
              </a:rPr>
              <a:t>d</a:t>
            </a:r>
            <a:r>
              <a:rPr sz="1600" i="1" spc="0" dirty="0" smtClean="0">
                <a:latin typeface="Arial"/>
                <a:cs typeface="Arial"/>
              </a:rPr>
              <a:t>i metodi,</a:t>
            </a:r>
            <a:r>
              <a:rPr sz="1600" i="1" spc="19" dirty="0" smtClean="0">
                <a:latin typeface="Arial"/>
                <a:cs typeface="Arial"/>
              </a:rPr>
              <a:t> </a:t>
            </a:r>
            <a:r>
              <a:rPr sz="1600" i="1" spc="0" dirty="0" smtClean="0">
                <a:latin typeface="Arial"/>
                <a:cs typeface="Arial"/>
              </a:rPr>
              <a:t>materiali,</a:t>
            </a:r>
            <a:r>
              <a:rPr sz="1600" i="1" spc="9" dirty="0" smtClean="0">
                <a:latin typeface="Arial"/>
                <a:cs typeface="Arial"/>
              </a:rPr>
              <a:t> </a:t>
            </a:r>
            <a:r>
              <a:rPr sz="1600" i="1" spc="0" dirty="0" err="1" smtClean="0">
                <a:latin typeface="Arial"/>
                <a:cs typeface="Arial"/>
              </a:rPr>
              <a:t>strumenti</a:t>
            </a:r>
            <a:r>
              <a:rPr sz="1600" i="1" spc="0" dirty="0" smtClean="0">
                <a:latin typeface="Arial"/>
                <a:cs typeface="Arial"/>
              </a:rPr>
              <a:t>).</a:t>
            </a:r>
            <a:endParaRPr lang="it-IT" sz="1600" i="1" spc="0" dirty="0" smtClean="0">
              <a:latin typeface="Arial"/>
              <a:cs typeface="Arial"/>
            </a:endParaRPr>
          </a:p>
          <a:p>
            <a:pPr marL="891532" marR="2410302" algn="just">
              <a:lnSpc>
                <a:spcPts val="2149"/>
              </a:lnSpc>
              <a:tabLst>
                <a:tab pos="889000" algn="l"/>
                <a:tab pos="1536700" algn="l"/>
                <a:tab pos="1854200" algn="l"/>
              </a:tabLst>
            </a:pPr>
            <a:endParaRPr lang="it-IT" sz="1600" i="1" dirty="0">
              <a:latin typeface="Arial"/>
              <a:cs typeface="Arial"/>
            </a:endParaRPr>
          </a:p>
          <a:p>
            <a:pPr marL="1177282" marR="2410302" indent="-285750" algn="just">
              <a:lnSpc>
                <a:spcPts val="2149"/>
              </a:lnSpc>
              <a:buFont typeface="Wingdings" panose="05000000000000000000" pitchFamily="2" charset="2"/>
              <a:buChar char="v"/>
              <a:tabLst>
                <a:tab pos="889000" algn="l"/>
                <a:tab pos="1536700" algn="l"/>
                <a:tab pos="1854200" algn="l"/>
              </a:tabLst>
            </a:pPr>
            <a:r>
              <a:rPr lang="it-IT" sz="1600" b="1" i="1" dirty="0" smtClean="0">
                <a:latin typeface="Arial"/>
                <a:cs typeface="Arial"/>
              </a:rPr>
              <a:t>«Competenze» </a:t>
            </a:r>
            <a:r>
              <a:rPr lang="it-IT" sz="1600" i="1" dirty="0" smtClean="0">
                <a:latin typeface="Arial"/>
                <a:cs typeface="Arial"/>
              </a:rPr>
              <a:t>indicano la comprovata capacità di usare conoscenze, abilità e capacità personali, sociali e/o metodologiche, in situazioni di lavoro o di studio  e nello sviluppo professionale e/o personale</a:t>
            </a:r>
            <a:r>
              <a:rPr lang="it-IT" sz="1600" b="1" i="1" dirty="0" smtClean="0">
                <a:solidFill>
                  <a:srgbClr val="FF0000"/>
                </a:solidFill>
                <a:latin typeface="Arial"/>
                <a:cs typeface="Arial"/>
              </a:rPr>
              <a:t>;  le competenze sono descritte in termini di responsabilità e autonomia.</a:t>
            </a:r>
            <a:endParaRPr sz="1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91543" marR="2415396" indent="0"/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1538</Words>
  <Application>Microsoft Office PowerPoint</Application>
  <PresentationFormat>Personalizzato</PresentationFormat>
  <Paragraphs>391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</dc:creator>
  <cp:lastModifiedBy>Utente</cp:lastModifiedBy>
  <cp:revision>24</cp:revision>
  <dcterms:modified xsi:type="dcterms:W3CDTF">2015-06-25T17:19:54Z</dcterms:modified>
</cp:coreProperties>
</file>