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70" r:id="rId13"/>
    <p:sldId id="269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-10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168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029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47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711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2678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91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953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60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122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936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263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910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139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586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673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935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FE23-13AC-47E9-83C5-0CE3ADC1793D}" type="datetimeFigureOut">
              <a:rPr lang="cs-CZ" smtClean="0"/>
              <a:pPr/>
              <a:t>2. 10. 2017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9992E1-C3F3-4E70-A6C5-141431E34869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820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ghb.cz/storage/201407281113_akademi14008.jpg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http://www.ghb.cz/storage/201407281110_akademi14005.jpg" TargetMode="External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09835"/>
            <a:ext cx="9144000" cy="918628"/>
          </a:xfrm>
        </p:spPr>
        <p:txBody>
          <a:bodyPr/>
          <a:lstStyle/>
          <a:p>
            <a:r>
              <a:rPr lang="cs-CZ" dirty="0" smtClean="0"/>
              <a:t>Vítejte v České republice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20538"/>
            <a:ext cx="9144000" cy="1655762"/>
          </a:xfrm>
        </p:spPr>
        <p:txBody>
          <a:bodyPr/>
          <a:lstStyle/>
          <a:p>
            <a:pPr algn="ctr"/>
            <a:r>
              <a:rPr lang="cs-CZ" dirty="0" err="1" smtClean="0"/>
              <a:t>Welcome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435" y="4431246"/>
            <a:ext cx="2115747" cy="18372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788" y="2381765"/>
            <a:ext cx="2520000" cy="25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6" r="47524" b="62286"/>
          <a:stretch/>
        </p:blipFill>
        <p:spPr>
          <a:xfrm>
            <a:off x="574763" y="2381765"/>
            <a:ext cx="2405454" cy="252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09440" y="516520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Milan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688738" y="516520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Libor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5579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Havlíčkův Brod – 25 000 </a:t>
            </a:r>
            <a:r>
              <a:rPr lang="cs-CZ" dirty="0" err="1" smtClean="0"/>
              <a:t>inhabitants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407" y="2863761"/>
            <a:ext cx="4805699" cy="36042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682" y="1411942"/>
            <a:ext cx="4878841" cy="35778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74477" y="1411942"/>
            <a:ext cx="2187388" cy="328108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272" y="5143123"/>
            <a:ext cx="1326576" cy="14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0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Our school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5730" y="365125"/>
            <a:ext cx="6208059" cy="46560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42"/>
          <a:stretch/>
        </p:blipFill>
        <p:spPr>
          <a:xfrm>
            <a:off x="384643" y="1408300"/>
            <a:ext cx="6000750" cy="35032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68" b="13526"/>
          <a:stretch/>
        </p:blipFill>
        <p:spPr>
          <a:xfrm>
            <a:off x="3920098" y="3980328"/>
            <a:ext cx="6772275" cy="27700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205" y="5145521"/>
            <a:ext cx="1610749" cy="13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2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hb.cz/storage/201407281113_akademi14008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880" y="3496041"/>
            <a:ext cx="4579141" cy="306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 descr="F:\rizeni\2016-17\badatelska_centra\akce\pro_zs\bc_ghb_prozs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78" y="3404536"/>
            <a:ext cx="4656274" cy="31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12" descr="F:\rizeni\2016-17\badatelska_centra\akce\otevreni\otevreni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12" y="341590"/>
            <a:ext cx="4222569" cy="28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F:\rizeni\2016-17\badatelska_centra\akce\otevreni\otevreni_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303" y="216247"/>
            <a:ext cx="4768154" cy="314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344" y="1090797"/>
            <a:ext cx="1856218" cy="16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2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6" t="14010" r="19625"/>
          <a:stretch/>
        </p:blipFill>
        <p:spPr bwMode="auto">
          <a:xfrm>
            <a:off x="3517832" y="3582502"/>
            <a:ext cx="3901871" cy="33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510593" y="3270311"/>
            <a:ext cx="2691571" cy="369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19" r="6555" b="7594"/>
          <a:stretch/>
        </p:blipFill>
        <p:spPr bwMode="auto">
          <a:xfrm>
            <a:off x="4737362" y="143469"/>
            <a:ext cx="3801292" cy="35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53" y="180941"/>
            <a:ext cx="4201380" cy="280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88" t="29237" r="7205" b="11020"/>
          <a:stretch/>
        </p:blipFill>
        <p:spPr bwMode="auto">
          <a:xfrm>
            <a:off x="7615646" y="3974200"/>
            <a:ext cx="4323805" cy="288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756" y="165804"/>
            <a:ext cx="2461052" cy="369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08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hb.cz/storage/201407281110_akademi1400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94" y="176530"/>
            <a:ext cx="4082369" cy="273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01207031346_akad_kapela1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166" y="176530"/>
            <a:ext cx="5007211" cy="309603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hb.cz/storage/201207031321_akad_zive_obrazy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47"/>
          <a:stretch/>
        </p:blipFill>
        <p:spPr bwMode="auto">
          <a:xfrm>
            <a:off x="254494" y="3004456"/>
            <a:ext cx="2702663" cy="35661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hb.cz/storage/201207031320_akad_zive_obrazy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543" y="3711291"/>
            <a:ext cx="4291228" cy="285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ghb.cz/storage/201207031258_akad_hl_program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7157" y="3711291"/>
            <a:ext cx="4273213" cy="2859326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6966" y="176530"/>
            <a:ext cx="1691420" cy="1468783"/>
          </a:xfrm>
          <a:prstGeom prst="rect">
            <a:avLst/>
          </a:prstGeom>
          <a:effectLst>
            <a:glow rad="127000">
              <a:schemeClr val="accent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5041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Quick</a:t>
            </a:r>
            <a:r>
              <a:rPr lang="cs-CZ" b="1" dirty="0" smtClean="0"/>
              <a:t> </a:t>
            </a:r>
            <a:r>
              <a:rPr lang="cs-CZ" b="1" dirty="0" err="1" smtClean="0"/>
              <a:t>facts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500+ </a:t>
            </a:r>
            <a:r>
              <a:rPr lang="cs-CZ" dirty="0" err="1" smtClean="0"/>
              <a:t>students</a:t>
            </a:r>
            <a:endParaRPr lang="cs-CZ" dirty="0" smtClean="0"/>
          </a:p>
          <a:p>
            <a:r>
              <a:rPr lang="cs-CZ" dirty="0" smtClean="0"/>
              <a:t>41 </a:t>
            </a:r>
            <a:r>
              <a:rPr lang="cs-CZ" dirty="0" err="1" smtClean="0"/>
              <a:t>teachers</a:t>
            </a:r>
            <a:endParaRPr lang="cs-CZ" dirty="0" smtClean="0"/>
          </a:p>
          <a:p>
            <a:r>
              <a:rPr lang="cs-CZ" dirty="0" smtClean="0"/>
              <a:t>281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existence (6th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country)</a:t>
            </a:r>
          </a:p>
          <a:p>
            <a:r>
              <a:rPr lang="cs-CZ" dirty="0" smtClean="0"/>
              <a:t>top 3 </a:t>
            </a:r>
            <a:r>
              <a:rPr lang="cs-CZ" dirty="0" err="1" smtClean="0"/>
              <a:t>school</a:t>
            </a:r>
            <a:r>
              <a:rPr lang="cs-CZ" dirty="0" smtClean="0"/>
              <a:t> in </a:t>
            </a:r>
            <a:r>
              <a:rPr lang="cs-CZ" dirty="0" err="1" smtClean="0"/>
              <a:t>Highlands</a:t>
            </a:r>
            <a:r>
              <a:rPr lang="cs-CZ" dirty="0" smtClean="0"/>
              <a:t> region</a:t>
            </a:r>
          </a:p>
          <a:p>
            <a:r>
              <a:rPr lang="cs-CZ" dirty="0" err="1" smtClean="0"/>
              <a:t>undergoing</a:t>
            </a:r>
            <a:r>
              <a:rPr lang="cs-CZ" dirty="0" smtClean="0"/>
              <a:t>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reconstrution</a:t>
            </a:r>
            <a:endParaRPr lang="cs-CZ" dirty="0" smtClean="0"/>
          </a:p>
          <a:p>
            <a:r>
              <a:rPr lang="cs-CZ" dirty="0" err="1" smtClean="0"/>
              <a:t>healthy</a:t>
            </a:r>
            <a:r>
              <a:rPr lang="cs-CZ" dirty="0" smtClean="0"/>
              <a:t> and </a:t>
            </a:r>
            <a:r>
              <a:rPr lang="cs-CZ" dirty="0" err="1" smtClean="0"/>
              <a:t>motivating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646" y="442413"/>
            <a:ext cx="2456864" cy="21334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0203" y="3703320"/>
            <a:ext cx="6025659" cy="27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69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See</a:t>
            </a:r>
            <a:r>
              <a:rPr lang="cs-CZ" dirty="0" smtClean="0"/>
              <a:t> you </a:t>
            </a:r>
            <a:r>
              <a:rPr lang="cs-CZ" dirty="0" err="1" smtClean="0"/>
              <a:t>soon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78" y="178830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cs-CZ" sz="6600" dirty="0" smtClean="0"/>
              <a:t>Těšíme se na Vás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799" y="3389441"/>
            <a:ext cx="3069772" cy="2047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728" y="3396629"/>
            <a:ext cx="2456864" cy="2133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330" y="3333171"/>
            <a:ext cx="2050182" cy="23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7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9" y="378826"/>
            <a:ext cx="9025817" cy="6119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7795" y="908497"/>
            <a:ext cx="3069772" cy="20471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H="1">
            <a:off x="5989321" y="2338252"/>
            <a:ext cx="3108960" cy="875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79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92" b="11183"/>
          <a:stretch/>
        </p:blipFill>
        <p:spPr>
          <a:xfrm>
            <a:off x="732607" y="1371602"/>
            <a:ext cx="9551126" cy="52382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Capital</a:t>
            </a:r>
            <a:r>
              <a:rPr lang="cs-CZ" b="1" dirty="0" smtClean="0"/>
              <a:t> city: Prague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7478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UNESCO Czech </a:t>
            </a:r>
            <a:r>
              <a:rPr lang="cs-CZ" dirty="0" err="1" smtClean="0"/>
              <a:t>heritage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06"/>
          <a:stretch/>
        </p:blipFill>
        <p:spPr>
          <a:xfrm>
            <a:off x="681276" y="1475966"/>
            <a:ext cx="10672524" cy="51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7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Famous</a:t>
            </a:r>
            <a:r>
              <a:rPr lang="cs-CZ" b="1" dirty="0" smtClean="0"/>
              <a:t> </a:t>
            </a:r>
            <a:r>
              <a:rPr lang="cs-CZ" b="1" dirty="0" err="1" smtClean="0"/>
              <a:t>persons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past and </a:t>
            </a:r>
            <a:r>
              <a:rPr lang="cs-CZ" b="1" dirty="0" err="1" smtClean="0"/>
              <a:t>present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969" y="1690688"/>
            <a:ext cx="1873469" cy="216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1708475" cy="216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932" y="1690688"/>
            <a:ext cx="1682652" cy="21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5555" y="1690688"/>
            <a:ext cx="1890000" cy="216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506685"/>
            <a:ext cx="1348672" cy="180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7144" y="4506685"/>
            <a:ext cx="2240000" cy="180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095890" y="4506686"/>
            <a:ext cx="2451064" cy="180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573" y="4506684"/>
            <a:ext cx="2400002" cy="1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9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1049" y="1025525"/>
            <a:ext cx="3715512" cy="26212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0316" y="365125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Czech </a:t>
            </a:r>
            <a:r>
              <a:rPr lang="cs-CZ" dirty="0" err="1" smtClean="0"/>
              <a:t>athletes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191" y="3383280"/>
            <a:ext cx="4354286" cy="32657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" y="365125"/>
            <a:ext cx="3419015" cy="25642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124" y="3380338"/>
            <a:ext cx="5276306" cy="35351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9531" y="365125"/>
            <a:ext cx="4672469" cy="28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products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476" y="1690688"/>
            <a:ext cx="2143125" cy="21431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76" y="1690688"/>
            <a:ext cx="4533900" cy="2552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9376" y="1690688"/>
            <a:ext cx="4572000" cy="24955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600" y="4243388"/>
            <a:ext cx="3614077" cy="241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069" y="4243388"/>
            <a:ext cx="3424444" cy="2412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76" y="4186238"/>
            <a:ext cx="2793818" cy="2558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0082" y="4260112"/>
            <a:ext cx="1566305" cy="238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1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gastronomy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9" t="9905" r="7238" b="8571"/>
          <a:stretch/>
        </p:blipFill>
        <p:spPr>
          <a:xfrm>
            <a:off x="215425" y="1339083"/>
            <a:ext cx="4030471" cy="28607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5" y="4493629"/>
            <a:ext cx="3409678" cy="20891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2115" y="4493629"/>
            <a:ext cx="2785472" cy="20891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29" r="6416"/>
          <a:stretch/>
        </p:blipFill>
        <p:spPr>
          <a:xfrm>
            <a:off x="5223914" y="1339083"/>
            <a:ext cx="1882283" cy="22793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93"/>
          <a:stretch/>
        </p:blipFill>
        <p:spPr>
          <a:xfrm>
            <a:off x="7449212" y="1040675"/>
            <a:ext cx="4072935" cy="30088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404" y="4195298"/>
            <a:ext cx="3495302" cy="26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455" y="111351"/>
            <a:ext cx="10515600" cy="1325563"/>
          </a:xfrm>
        </p:spPr>
        <p:txBody>
          <a:bodyPr/>
          <a:lstStyle/>
          <a:p>
            <a:r>
              <a:rPr lang="cs-CZ" dirty="0" smtClean="0"/>
              <a:t>Havlíčkův Brod –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235" y="1737359"/>
            <a:ext cx="6534513" cy="41230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3439" y="209005"/>
            <a:ext cx="4945704" cy="636161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1331" y="1063842"/>
            <a:ext cx="6766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For</a:t>
            </a:r>
            <a:r>
              <a:rPr lang="cs-CZ" b="1" dirty="0" smtClean="0"/>
              <a:t> more </a:t>
            </a:r>
            <a:r>
              <a:rPr lang="cs-CZ" b="1" dirty="0" err="1" smtClean="0"/>
              <a:t>info</a:t>
            </a:r>
            <a:r>
              <a:rPr lang="cs-CZ" b="1" dirty="0" smtClean="0"/>
              <a:t>: </a:t>
            </a:r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en.wikipedia.org/wiki/Vysočina_Region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22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90</Words>
  <Application>Microsoft Office PowerPoint</Application>
  <PresentationFormat>Personalizzato</PresentationFormat>
  <Paragraphs>23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Fazeta</vt:lpstr>
      <vt:lpstr>Vítejte v České republice</vt:lpstr>
      <vt:lpstr>Diapositiva 2</vt:lpstr>
      <vt:lpstr>Capital city: Prague</vt:lpstr>
      <vt:lpstr>UNESCO Czech heritage</vt:lpstr>
      <vt:lpstr>Famous persons from past and present</vt:lpstr>
      <vt:lpstr>Czech athletes</vt:lpstr>
      <vt:lpstr>Czech products</vt:lpstr>
      <vt:lpstr>Czech gastronomy</vt:lpstr>
      <vt:lpstr>Havlíčkův Brod – our town</vt:lpstr>
      <vt:lpstr>Havlíčkův Brod – 25 000 inhabitants</vt:lpstr>
      <vt:lpstr>Our school</vt:lpstr>
      <vt:lpstr>Diapositiva 12</vt:lpstr>
      <vt:lpstr>Diapositiva 13</vt:lpstr>
      <vt:lpstr>Diapositiva 14</vt:lpstr>
      <vt:lpstr>Quick facts</vt:lpstr>
      <vt:lpstr>See you soon!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v České republice</dc:title>
  <dc:creator>ZIMPL Milan</dc:creator>
  <cp:lastModifiedBy>ChimiFisica</cp:lastModifiedBy>
  <cp:revision>21</cp:revision>
  <dcterms:created xsi:type="dcterms:W3CDTF">2017-09-23T13:00:22Z</dcterms:created>
  <dcterms:modified xsi:type="dcterms:W3CDTF">2017-10-02T10:49:10Z</dcterms:modified>
</cp:coreProperties>
</file>